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8" r:id="rId4"/>
    <p:sldId id="259" r:id="rId5"/>
    <p:sldId id="272" r:id="rId6"/>
    <p:sldId id="267" r:id="rId7"/>
    <p:sldId id="268" r:id="rId8"/>
    <p:sldId id="275" r:id="rId9"/>
    <p:sldId id="273" r:id="rId10"/>
    <p:sldId id="274" r:id="rId11"/>
    <p:sldId id="270" r:id="rId12"/>
    <p:sldId id="276" r:id="rId13"/>
    <p:sldId id="271" r:id="rId14"/>
    <p:sldId id="28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4BAC1-81B6-48E8-9AFC-12207B058209}" type="datetimeFigureOut">
              <a:rPr lang="ru-RU" smtClean="0"/>
              <a:pPr/>
              <a:t>30.12.2020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157E9-7202-4B3E-BA39-68D01356F9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Творческая мастерская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«Волшебные ножницы»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714488"/>
            <a:ext cx="2690825" cy="3415518"/>
          </a:xfrm>
        </p:spPr>
      </p:pic>
      <p:sp>
        <p:nvSpPr>
          <p:cNvPr id="6" name="TextBox 5"/>
          <p:cNvSpPr txBox="1"/>
          <p:nvPr/>
        </p:nvSpPr>
        <p:spPr>
          <a:xfrm>
            <a:off x="2071670" y="6143644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Руководитель Дунаева О. 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29_215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29_2203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5449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7. А теперь включаем фантазию и украшаем свою ёлочку по своему вкусу!!!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29_220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14678" y="142852"/>
            <a:ext cx="3429024" cy="43577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Уверена, что у Вас  получились замечательные ёлочки!!!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E:\depositphotos_14419309-stock-illustration-vintage-christmas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928718"/>
            <a:ext cx="9572660" cy="7786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1428736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Уверена, что  у  Вас получились  великолепные ёлочки!!!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29_2213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изготовления елочки нам понадобится: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Лист двустороннего зеленого картона;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Линейка, карандаш и ножницы;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Стразы или бусины на клеевой основе;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Ваша фантазия и немного свободного времени))) </a:t>
            </a:r>
          </a:p>
          <a:p>
            <a:endParaRPr lang="ru-RU" dirty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Итак приступим !!!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40312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1. Складываем лист картона пополам и по диагонали чертим  линию отреза.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2. Отрезаем лишний картон так чтобы получился треугольник!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3. Размечаем самую длинную сторону треугольника с шагом в один сантиметр.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4. Разлинуем по меткам и начинаем разрезать от сгиба по всей высоте треугольника не дорезая до края 1 см.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29_2151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278"/>
            <a:ext cx="9144000" cy="67574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29_2153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9492"/>
            <a:ext cx="9144000" cy="64790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6076"/>
            <a:ext cx="8229600" cy="486887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5. В шахматном порядке загибаем разрезанные полоски;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6. Самую нижнюю полоску подгибаем для устойчивости ёлочки. 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1229_215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87" y="0"/>
            <a:ext cx="385762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Творческая мастерская «Волшебные ножницы»</vt:lpstr>
      <vt:lpstr>Слайд 2</vt:lpstr>
      <vt:lpstr>Для изготовления елочки нам понадобится:</vt:lpstr>
      <vt:lpstr>1. Складываем лист картона пополам и по диагонали чертим  линию отреза.</vt:lpstr>
      <vt:lpstr>2. Отрезаем лишний картон так чтобы получился треугольник! 3. Размечаем самую длинную сторону треугольника с шагом в один сантиметр.  4. Разлинуем по меткам и начинаем разрезать от сгиба по всей высоте треугольника не дорезая до края 1 см.</vt:lpstr>
      <vt:lpstr>Слайд 6</vt:lpstr>
      <vt:lpstr>Слайд 7</vt:lpstr>
      <vt:lpstr>5. В шахматном порядке загибаем разрезанные полоски; 6. Самую нижнюю полоску подгибаем для устойчивости ёлочки.  </vt:lpstr>
      <vt:lpstr>Слайд 9</vt:lpstr>
      <vt:lpstr>Слайд 10</vt:lpstr>
      <vt:lpstr>Слайд 11</vt:lpstr>
      <vt:lpstr>7. А теперь включаем фантазию и украшаем свою ёлочку по своему вкусу!!!</vt:lpstr>
      <vt:lpstr>Слайд 13</vt:lpstr>
      <vt:lpstr>Уверена, что у Вас  получились замечательные ёлочки!!!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Творческая мастерская «Волшебные ножницы»</dc:title>
  <dc:creator>Сергей</dc:creator>
  <cp:lastModifiedBy>ACER</cp:lastModifiedBy>
  <cp:revision>2</cp:revision>
  <dcterms:created xsi:type="dcterms:W3CDTF">2020-12-29T13:48:40Z</dcterms:created>
  <dcterms:modified xsi:type="dcterms:W3CDTF">2020-12-30T03:37:32Z</dcterms:modified>
</cp:coreProperties>
</file>