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59" r:id="rId4"/>
    <p:sldId id="263" r:id="rId5"/>
    <p:sldId id="257" r:id="rId6"/>
    <p:sldId id="264" r:id="rId7"/>
    <p:sldId id="261" r:id="rId8"/>
    <p:sldId id="262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06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10" autoAdjust="0"/>
  </p:normalViewPr>
  <p:slideViewPr>
    <p:cSldViewPr>
      <p:cViewPr varScale="1">
        <p:scale>
          <a:sx n="78" d="100"/>
          <a:sy n="78" d="100"/>
        </p:scale>
        <p:origin x="-157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7CB74-CA1C-4EAC-972E-ADD9E44DFA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DAD130-8F76-45E3-A9D0-4F07EA07C154}">
      <dgm:prSet/>
      <dgm:spPr/>
      <dgm:t>
        <a:bodyPr/>
        <a:lstStyle/>
        <a:p>
          <a:pPr algn="ctr" rtl="0"/>
          <a:r>
            <a:rPr lang="ru-RU" dirty="0" smtClean="0"/>
            <a:t> это антиобщественное деяние, причиняющее вред обществу, запрещенное законодательством и влекущее наказание.</a:t>
          </a:r>
          <a:endParaRPr lang="ru-RU" dirty="0"/>
        </a:p>
      </dgm:t>
    </dgm:pt>
    <dgm:pt modelId="{B1FD956F-70D7-44B5-A15F-56D7E0C7AD8C}" type="parTrans" cxnId="{EB9420D3-8458-404D-AF8A-FE184D27C844}">
      <dgm:prSet/>
      <dgm:spPr/>
      <dgm:t>
        <a:bodyPr/>
        <a:lstStyle/>
        <a:p>
          <a:endParaRPr lang="ru-RU"/>
        </a:p>
      </dgm:t>
    </dgm:pt>
    <dgm:pt modelId="{4D267369-C0DD-4B6B-BAE1-5A5FA511B02D}" type="sibTrans" cxnId="{EB9420D3-8458-404D-AF8A-FE184D27C844}">
      <dgm:prSet/>
      <dgm:spPr/>
      <dgm:t>
        <a:bodyPr/>
        <a:lstStyle/>
        <a:p>
          <a:endParaRPr lang="ru-RU"/>
        </a:p>
      </dgm:t>
    </dgm:pt>
    <dgm:pt modelId="{2EF64359-5A68-43B1-B3C5-7CD0369F212C}" type="pres">
      <dgm:prSet presAssocID="{D457CB74-CA1C-4EAC-972E-ADD9E44DFA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1D835-59C5-4BC8-9442-3B0FE3FBD9ED}" type="pres">
      <dgm:prSet presAssocID="{ADDAD130-8F76-45E3-A9D0-4F07EA07C154}" presName="parentText" presStyleLbl="node1" presStyleIdx="0" presStyleCnt="1" custScaleY="81089" custLinFactNeighborX="-7290" custLinFactNeighborY="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9420D3-8458-404D-AF8A-FE184D27C844}" srcId="{D457CB74-CA1C-4EAC-972E-ADD9E44DFA68}" destId="{ADDAD130-8F76-45E3-A9D0-4F07EA07C154}" srcOrd="0" destOrd="0" parTransId="{B1FD956F-70D7-44B5-A15F-56D7E0C7AD8C}" sibTransId="{4D267369-C0DD-4B6B-BAE1-5A5FA511B02D}"/>
    <dgm:cxn modelId="{C963350A-234A-405B-BC4F-B65A5ECEFDD4}" type="presOf" srcId="{ADDAD130-8F76-45E3-A9D0-4F07EA07C154}" destId="{E4F1D835-59C5-4BC8-9442-3B0FE3FBD9ED}" srcOrd="0" destOrd="0" presId="urn:microsoft.com/office/officeart/2005/8/layout/vList2"/>
    <dgm:cxn modelId="{8B41E374-208C-4A62-8BD3-A8FF4E5C8EC4}" type="presOf" srcId="{D457CB74-CA1C-4EAC-972E-ADD9E44DFA68}" destId="{2EF64359-5A68-43B1-B3C5-7CD0369F212C}" srcOrd="0" destOrd="0" presId="urn:microsoft.com/office/officeart/2005/8/layout/vList2"/>
    <dgm:cxn modelId="{211E11E7-2EAC-4673-AB1D-59D04861810C}" type="presParOf" srcId="{2EF64359-5A68-43B1-B3C5-7CD0369F212C}" destId="{E4F1D835-59C5-4BC8-9442-3B0FE3FBD9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3675A-DD95-4074-820B-98AAAB62E220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B74CFBD-2C5E-49DA-B0FC-D9DDAB3CBF23}">
      <dgm:prSet/>
      <dgm:spPr/>
      <dgm:t>
        <a:bodyPr/>
        <a:lstStyle/>
        <a:p>
          <a:pPr rtl="0"/>
          <a:r>
            <a:rPr lang="ru-RU" dirty="0" smtClean="0"/>
            <a:t>Нарушение права</a:t>
          </a:r>
          <a:endParaRPr lang="ru-RU" dirty="0"/>
        </a:p>
      </dgm:t>
    </dgm:pt>
    <dgm:pt modelId="{715098B9-FD88-4957-B851-A7170EC7FFB8}" type="parTrans" cxnId="{2DE0A937-F000-4593-BFB2-353142298E30}">
      <dgm:prSet/>
      <dgm:spPr/>
      <dgm:t>
        <a:bodyPr/>
        <a:lstStyle/>
        <a:p>
          <a:endParaRPr lang="ru-RU"/>
        </a:p>
      </dgm:t>
    </dgm:pt>
    <dgm:pt modelId="{8BC9624E-CA52-488F-84C9-60A76251290E}" type="sibTrans" cxnId="{2DE0A937-F000-4593-BFB2-353142298E30}">
      <dgm:prSet/>
      <dgm:spPr/>
      <dgm:t>
        <a:bodyPr/>
        <a:lstStyle/>
        <a:p>
          <a:endParaRPr lang="ru-RU"/>
        </a:p>
      </dgm:t>
    </dgm:pt>
    <dgm:pt modelId="{78DE3A7D-A7F0-4DC5-9F75-FA80DF6ACA13}">
      <dgm:prSet/>
      <dgm:spPr/>
      <dgm:t>
        <a:bodyPr/>
        <a:lstStyle/>
        <a:p>
          <a:pPr rtl="0"/>
          <a:r>
            <a:rPr lang="ru-RU" dirty="0" smtClean="0"/>
            <a:t>Действие или бездействие</a:t>
          </a:r>
          <a:endParaRPr lang="ru-RU" dirty="0"/>
        </a:p>
      </dgm:t>
    </dgm:pt>
    <dgm:pt modelId="{6EAE6A5C-EE2F-4902-8750-EE7FE168E00E}" type="parTrans" cxnId="{5ED04ED7-2122-4C4C-8E15-734D42CC74DE}">
      <dgm:prSet/>
      <dgm:spPr/>
      <dgm:t>
        <a:bodyPr/>
        <a:lstStyle/>
        <a:p>
          <a:endParaRPr lang="ru-RU"/>
        </a:p>
      </dgm:t>
    </dgm:pt>
    <dgm:pt modelId="{7479B454-D1CF-4660-B0F8-0FAB6B77BF1D}" type="sibTrans" cxnId="{5ED04ED7-2122-4C4C-8E15-734D42CC74DE}">
      <dgm:prSet/>
      <dgm:spPr/>
      <dgm:t>
        <a:bodyPr/>
        <a:lstStyle/>
        <a:p>
          <a:endParaRPr lang="ru-RU"/>
        </a:p>
      </dgm:t>
    </dgm:pt>
    <dgm:pt modelId="{20A43F14-D1E3-4CDD-BC80-5890DAE192F1}">
      <dgm:prSet/>
      <dgm:spPr/>
      <dgm:t>
        <a:bodyPr/>
        <a:lstStyle/>
        <a:p>
          <a:pPr rtl="0"/>
          <a:r>
            <a:rPr lang="ru-RU" dirty="0" smtClean="0"/>
            <a:t>Запрет на данное деяние государством</a:t>
          </a:r>
          <a:endParaRPr lang="ru-RU" dirty="0"/>
        </a:p>
      </dgm:t>
    </dgm:pt>
    <dgm:pt modelId="{92660789-2589-498B-B308-D6CF9AC722CD}" type="parTrans" cxnId="{7BC50E08-AEAC-4831-B666-AA55FAB0DD84}">
      <dgm:prSet/>
      <dgm:spPr/>
      <dgm:t>
        <a:bodyPr/>
        <a:lstStyle/>
        <a:p>
          <a:endParaRPr lang="ru-RU"/>
        </a:p>
      </dgm:t>
    </dgm:pt>
    <dgm:pt modelId="{35C8C6B4-8E84-49D8-9334-510BFE17776D}" type="sibTrans" cxnId="{7BC50E08-AEAC-4831-B666-AA55FAB0DD84}">
      <dgm:prSet/>
      <dgm:spPr/>
      <dgm:t>
        <a:bodyPr/>
        <a:lstStyle/>
        <a:p>
          <a:endParaRPr lang="ru-RU"/>
        </a:p>
      </dgm:t>
    </dgm:pt>
    <dgm:pt modelId="{427DEA55-B923-4B6B-BA38-0C844A86A209}">
      <dgm:prSet/>
      <dgm:spPr/>
      <dgm:t>
        <a:bodyPr/>
        <a:lstStyle/>
        <a:p>
          <a:pPr rtl="0"/>
          <a:r>
            <a:rPr lang="ru-RU" dirty="0" smtClean="0"/>
            <a:t>Совершено по воле правонарушителя</a:t>
          </a:r>
          <a:endParaRPr lang="ru-RU" dirty="0"/>
        </a:p>
      </dgm:t>
    </dgm:pt>
    <dgm:pt modelId="{D098C216-A3AD-4674-9D11-7497E11BD2C8}" type="parTrans" cxnId="{828F04EC-3701-404D-A007-7C8ABDED4B3F}">
      <dgm:prSet/>
      <dgm:spPr/>
      <dgm:t>
        <a:bodyPr/>
        <a:lstStyle/>
        <a:p>
          <a:endParaRPr lang="ru-RU"/>
        </a:p>
      </dgm:t>
    </dgm:pt>
    <dgm:pt modelId="{13688B6C-E33C-43E7-BEFA-EB9C5265A9C6}" type="sibTrans" cxnId="{828F04EC-3701-404D-A007-7C8ABDED4B3F}">
      <dgm:prSet/>
      <dgm:spPr/>
      <dgm:t>
        <a:bodyPr/>
        <a:lstStyle/>
        <a:p>
          <a:endParaRPr lang="ru-RU"/>
        </a:p>
      </dgm:t>
    </dgm:pt>
    <dgm:pt modelId="{E7E21287-78E1-48CD-8358-05930636FEDF}">
      <dgm:prSet/>
      <dgm:spPr/>
      <dgm:t>
        <a:bodyPr/>
        <a:lstStyle/>
        <a:p>
          <a:pPr rtl="0"/>
          <a:r>
            <a:rPr lang="ru-RU" dirty="0" smtClean="0"/>
            <a:t>Приносит вред государству, человеку, обществу</a:t>
          </a:r>
          <a:endParaRPr lang="ru-RU" dirty="0"/>
        </a:p>
      </dgm:t>
    </dgm:pt>
    <dgm:pt modelId="{5A04347B-137F-47C5-9E9E-76DEF21F1EFD}" type="parTrans" cxnId="{AFCD9CB4-99C6-437D-834E-687BA1296E32}">
      <dgm:prSet/>
      <dgm:spPr/>
      <dgm:t>
        <a:bodyPr/>
        <a:lstStyle/>
        <a:p>
          <a:endParaRPr lang="ru-RU"/>
        </a:p>
      </dgm:t>
    </dgm:pt>
    <dgm:pt modelId="{763A6507-4E21-4AC8-B932-8323E840978F}" type="sibTrans" cxnId="{AFCD9CB4-99C6-437D-834E-687BA1296E32}">
      <dgm:prSet/>
      <dgm:spPr/>
      <dgm:t>
        <a:bodyPr/>
        <a:lstStyle/>
        <a:p>
          <a:endParaRPr lang="ru-RU"/>
        </a:p>
      </dgm:t>
    </dgm:pt>
    <dgm:pt modelId="{C8ACF981-F50E-4A65-9D09-EC77109E85E2}" type="pres">
      <dgm:prSet presAssocID="{ABF3675A-DD95-4074-820B-98AAAB62E2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4B907-FD7C-4696-9511-57586DC63981}" type="pres">
      <dgm:prSet presAssocID="{E7E21287-78E1-48CD-8358-05930636FEDF}" presName="boxAndChildren" presStyleCnt="0"/>
      <dgm:spPr/>
    </dgm:pt>
    <dgm:pt modelId="{3710BC2D-884C-48FC-A70C-198BEF2275E9}" type="pres">
      <dgm:prSet presAssocID="{E7E21287-78E1-48CD-8358-05930636FEDF}" presName="parentTextBox" presStyleLbl="node1" presStyleIdx="0" presStyleCnt="5"/>
      <dgm:spPr/>
      <dgm:t>
        <a:bodyPr/>
        <a:lstStyle/>
        <a:p>
          <a:endParaRPr lang="ru-RU"/>
        </a:p>
      </dgm:t>
    </dgm:pt>
    <dgm:pt modelId="{36AC062B-2B3D-4A53-A17D-507F6655BE1A}" type="pres">
      <dgm:prSet presAssocID="{13688B6C-E33C-43E7-BEFA-EB9C5265A9C6}" presName="sp" presStyleCnt="0"/>
      <dgm:spPr/>
    </dgm:pt>
    <dgm:pt modelId="{2E8CBD3B-B579-4E08-83E3-80C5EEA32C37}" type="pres">
      <dgm:prSet presAssocID="{427DEA55-B923-4B6B-BA38-0C844A86A209}" presName="arrowAndChildren" presStyleCnt="0"/>
      <dgm:spPr/>
    </dgm:pt>
    <dgm:pt modelId="{51BA462D-E9AF-416F-B2B9-B4FAC283E136}" type="pres">
      <dgm:prSet presAssocID="{427DEA55-B923-4B6B-BA38-0C844A86A209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902AA07B-5F2F-41DB-A89F-1D83C5015E4B}" type="pres">
      <dgm:prSet presAssocID="{35C8C6B4-8E84-49D8-9334-510BFE17776D}" presName="sp" presStyleCnt="0"/>
      <dgm:spPr/>
    </dgm:pt>
    <dgm:pt modelId="{A4DCA618-3C6E-40FD-89DB-68153E964663}" type="pres">
      <dgm:prSet presAssocID="{20A43F14-D1E3-4CDD-BC80-5890DAE192F1}" presName="arrowAndChildren" presStyleCnt="0"/>
      <dgm:spPr/>
    </dgm:pt>
    <dgm:pt modelId="{04F69549-A733-48B0-8D5A-D5F4BC9F155F}" type="pres">
      <dgm:prSet presAssocID="{20A43F14-D1E3-4CDD-BC80-5890DAE192F1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FB0E4EAB-F72F-4352-9DF3-79CF03F8FC7E}" type="pres">
      <dgm:prSet presAssocID="{7479B454-D1CF-4660-B0F8-0FAB6B77BF1D}" presName="sp" presStyleCnt="0"/>
      <dgm:spPr/>
    </dgm:pt>
    <dgm:pt modelId="{2D7FF8C3-B04D-4325-AE6C-7FA12548A467}" type="pres">
      <dgm:prSet presAssocID="{78DE3A7D-A7F0-4DC5-9F75-FA80DF6ACA13}" presName="arrowAndChildren" presStyleCnt="0"/>
      <dgm:spPr/>
    </dgm:pt>
    <dgm:pt modelId="{E6575BBC-39DE-4049-AEEA-232A95343B74}" type="pres">
      <dgm:prSet presAssocID="{78DE3A7D-A7F0-4DC5-9F75-FA80DF6ACA13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BEDD15C3-4221-41CA-9073-F4E04BF591E8}" type="pres">
      <dgm:prSet presAssocID="{8BC9624E-CA52-488F-84C9-60A76251290E}" presName="sp" presStyleCnt="0"/>
      <dgm:spPr/>
    </dgm:pt>
    <dgm:pt modelId="{6A7DB8A9-F8F9-4527-B03F-CCAE789163C6}" type="pres">
      <dgm:prSet presAssocID="{7B74CFBD-2C5E-49DA-B0FC-D9DDAB3CBF23}" presName="arrowAndChildren" presStyleCnt="0"/>
      <dgm:spPr/>
    </dgm:pt>
    <dgm:pt modelId="{04A8BF47-F966-4734-A526-31E1345BB0D9}" type="pres">
      <dgm:prSet presAssocID="{7B74CFBD-2C5E-49DA-B0FC-D9DDAB3CBF23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8B9CA368-03DB-4A66-97D6-F9FF727B5947}" type="presOf" srcId="{E7E21287-78E1-48CD-8358-05930636FEDF}" destId="{3710BC2D-884C-48FC-A70C-198BEF2275E9}" srcOrd="0" destOrd="0" presId="urn:microsoft.com/office/officeart/2005/8/layout/process4"/>
    <dgm:cxn modelId="{BD88C1B3-DEB0-4F90-801E-B03A601999B0}" type="presOf" srcId="{78DE3A7D-A7F0-4DC5-9F75-FA80DF6ACA13}" destId="{E6575BBC-39DE-4049-AEEA-232A95343B74}" srcOrd="0" destOrd="0" presId="urn:microsoft.com/office/officeart/2005/8/layout/process4"/>
    <dgm:cxn modelId="{5ED04ED7-2122-4C4C-8E15-734D42CC74DE}" srcId="{ABF3675A-DD95-4074-820B-98AAAB62E220}" destId="{78DE3A7D-A7F0-4DC5-9F75-FA80DF6ACA13}" srcOrd="1" destOrd="0" parTransId="{6EAE6A5C-EE2F-4902-8750-EE7FE168E00E}" sibTransId="{7479B454-D1CF-4660-B0F8-0FAB6B77BF1D}"/>
    <dgm:cxn modelId="{828F04EC-3701-404D-A007-7C8ABDED4B3F}" srcId="{ABF3675A-DD95-4074-820B-98AAAB62E220}" destId="{427DEA55-B923-4B6B-BA38-0C844A86A209}" srcOrd="3" destOrd="0" parTransId="{D098C216-A3AD-4674-9D11-7497E11BD2C8}" sibTransId="{13688B6C-E33C-43E7-BEFA-EB9C5265A9C6}"/>
    <dgm:cxn modelId="{F2F7840D-2302-4C55-A29D-34978C1363CF}" type="presOf" srcId="{20A43F14-D1E3-4CDD-BC80-5890DAE192F1}" destId="{04F69549-A733-48B0-8D5A-D5F4BC9F155F}" srcOrd="0" destOrd="0" presId="urn:microsoft.com/office/officeart/2005/8/layout/process4"/>
    <dgm:cxn modelId="{7BC50E08-AEAC-4831-B666-AA55FAB0DD84}" srcId="{ABF3675A-DD95-4074-820B-98AAAB62E220}" destId="{20A43F14-D1E3-4CDD-BC80-5890DAE192F1}" srcOrd="2" destOrd="0" parTransId="{92660789-2589-498B-B308-D6CF9AC722CD}" sibTransId="{35C8C6B4-8E84-49D8-9334-510BFE17776D}"/>
    <dgm:cxn modelId="{A6AB7863-349C-4A2B-9455-D84C87E347D4}" type="presOf" srcId="{427DEA55-B923-4B6B-BA38-0C844A86A209}" destId="{51BA462D-E9AF-416F-B2B9-B4FAC283E136}" srcOrd="0" destOrd="0" presId="urn:microsoft.com/office/officeart/2005/8/layout/process4"/>
    <dgm:cxn modelId="{AFCD9CB4-99C6-437D-834E-687BA1296E32}" srcId="{ABF3675A-DD95-4074-820B-98AAAB62E220}" destId="{E7E21287-78E1-48CD-8358-05930636FEDF}" srcOrd="4" destOrd="0" parTransId="{5A04347B-137F-47C5-9E9E-76DEF21F1EFD}" sibTransId="{763A6507-4E21-4AC8-B932-8323E840978F}"/>
    <dgm:cxn modelId="{E2765603-F2F4-4CEE-97F7-ABE3091A99BF}" type="presOf" srcId="{7B74CFBD-2C5E-49DA-B0FC-D9DDAB3CBF23}" destId="{04A8BF47-F966-4734-A526-31E1345BB0D9}" srcOrd="0" destOrd="0" presId="urn:microsoft.com/office/officeart/2005/8/layout/process4"/>
    <dgm:cxn modelId="{29CBD9CF-2CD4-4499-A77D-F2B91BD87F93}" type="presOf" srcId="{ABF3675A-DD95-4074-820B-98AAAB62E220}" destId="{C8ACF981-F50E-4A65-9D09-EC77109E85E2}" srcOrd="0" destOrd="0" presId="urn:microsoft.com/office/officeart/2005/8/layout/process4"/>
    <dgm:cxn modelId="{2DE0A937-F000-4593-BFB2-353142298E30}" srcId="{ABF3675A-DD95-4074-820B-98AAAB62E220}" destId="{7B74CFBD-2C5E-49DA-B0FC-D9DDAB3CBF23}" srcOrd="0" destOrd="0" parTransId="{715098B9-FD88-4957-B851-A7170EC7FFB8}" sibTransId="{8BC9624E-CA52-488F-84C9-60A76251290E}"/>
    <dgm:cxn modelId="{BDF2BCA5-5CB9-46EC-A1F8-1A5F5F13D2A3}" type="presParOf" srcId="{C8ACF981-F50E-4A65-9D09-EC77109E85E2}" destId="{2AD4B907-FD7C-4696-9511-57586DC63981}" srcOrd="0" destOrd="0" presId="urn:microsoft.com/office/officeart/2005/8/layout/process4"/>
    <dgm:cxn modelId="{8E0999D1-5D26-490B-A03B-163531205ABE}" type="presParOf" srcId="{2AD4B907-FD7C-4696-9511-57586DC63981}" destId="{3710BC2D-884C-48FC-A70C-198BEF2275E9}" srcOrd="0" destOrd="0" presId="urn:microsoft.com/office/officeart/2005/8/layout/process4"/>
    <dgm:cxn modelId="{7BF00D64-8A83-4624-BC09-D287743070BD}" type="presParOf" srcId="{C8ACF981-F50E-4A65-9D09-EC77109E85E2}" destId="{36AC062B-2B3D-4A53-A17D-507F6655BE1A}" srcOrd="1" destOrd="0" presId="urn:microsoft.com/office/officeart/2005/8/layout/process4"/>
    <dgm:cxn modelId="{925C3551-5826-4704-B349-8D84220B3C72}" type="presParOf" srcId="{C8ACF981-F50E-4A65-9D09-EC77109E85E2}" destId="{2E8CBD3B-B579-4E08-83E3-80C5EEA32C37}" srcOrd="2" destOrd="0" presId="urn:microsoft.com/office/officeart/2005/8/layout/process4"/>
    <dgm:cxn modelId="{6AA3FC57-0FF9-43FF-8D98-3F81DC35F973}" type="presParOf" srcId="{2E8CBD3B-B579-4E08-83E3-80C5EEA32C37}" destId="{51BA462D-E9AF-416F-B2B9-B4FAC283E136}" srcOrd="0" destOrd="0" presId="urn:microsoft.com/office/officeart/2005/8/layout/process4"/>
    <dgm:cxn modelId="{7712D7BA-0917-4106-9F43-DAE711404DF3}" type="presParOf" srcId="{C8ACF981-F50E-4A65-9D09-EC77109E85E2}" destId="{902AA07B-5F2F-41DB-A89F-1D83C5015E4B}" srcOrd="3" destOrd="0" presId="urn:microsoft.com/office/officeart/2005/8/layout/process4"/>
    <dgm:cxn modelId="{2BEF5B4D-1F2B-46AE-8FE9-E43A0E0D8D7D}" type="presParOf" srcId="{C8ACF981-F50E-4A65-9D09-EC77109E85E2}" destId="{A4DCA618-3C6E-40FD-89DB-68153E964663}" srcOrd="4" destOrd="0" presId="urn:microsoft.com/office/officeart/2005/8/layout/process4"/>
    <dgm:cxn modelId="{C30E1732-8AB2-422C-A4A2-96AFC2CFAE93}" type="presParOf" srcId="{A4DCA618-3C6E-40FD-89DB-68153E964663}" destId="{04F69549-A733-48B0-8D5A-D5F4BC9F155F}" srcOrd="0" destOrd="0" presId="urn:microsoft.com/office/officeart/2005/8/layout/process4"/>
    <dgm:cxn modelId="{16CE11B3-8D30-424D-8E07-CB6992BB4269}" type="presParOf" srcId="{C8ACF981-F50E-4A65-9D09-EC77109E85E2}" destId="{FB0E4EAB-F72F-4352-9DF3-79CF03F8FC7E}" srcOrd="5" destOrd="0" presId="urn:microsoft.com/office/officeart/2005/8/layout/process4"/>
    <dgm:cxn modelId="{10BFC481-5F24-47CF-8B6B-3871B2EEECD4}" type="presParOf" srcId="{C8ACF981-F50E-4A65-9D09-EC77109E85E2}" destId="{2D7FF8C3-B04D-4325-AE6C-7FA12548A467}" srcOrd="6" destOrd="0" presId="urn:microsoft.com/office/officeart/2005/8/layout/process4"/>
    <dgm:cxn modelId="{5EE83C7A-7B8B-429A-A411-21A4E2117F3C}" type="presParOf" srcId="{2D7FF8C3-B04D-4325-AE6C-7FA12548A467}" destId="{E6575BBC-39DE-4049-AEEA-232A95343B74}" srcOrd="0" destOrd="0" presId="urn:microsoft.com/office/officeart/2005/8/layout/process4"/>
    <dgm:cxn modelId="{0947BCAE-55FE-4397-8AB2-23D4D6F65D96}" type="presParOf" srcId="{C8ACF981-F50E-4A65-9D09-EC77109E85E2}" destId="{BEDD15C3-4221-41CA-9073-F4E04BF591E8}" srcOrd="7" destOrd="0" presId="urn:microsoft.com/office/officeart/2005/8/layout/process4"/>
    <dgm:cxn modelId="{AB949C49-42EE-4A43-95E6-4ECA49CF82FB}" type="presParOf" srcId="{C8ACF981-F50E-4A65-9D09-EC77109E85E2}" destId="{6A7DB8A9-F8F9-4527-B03F-CCAE789163C6}" srcOrd="8" destOrd="0" presId="urn:microsoft.com/office/officeart/2005/8/layout/process4"/>
    <dgm:cxn modelId="{78D3A87F-D214-4760-B07B-CF73A05E5C40}" type="presParOf" srcId="{6A7DB8A9-F8F9-4527-B03F-CCAE789163C6}" destId="{04A8BF47-F966-4734-A526-31E1345BB0D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9A6633-45AF-4463-97DD-189C406A725C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E94E8-9F13-4AB2-990A-B00F1835330C}">
      <dgm:prSet/>
      <dgm:spPr/>
      <dgm:t>
        <a:bodyPr/>
        <a:lstStyle/>
        <a:p>
          <a:pPr rtl="0"/>
          <a:r>
            <a:rPr lang="ru-RU" dirty="0" smtClean="0"/>
            <a:t>ПРЕСТУПЛЕНИЯ</a:t>
          </a:r>
          <a:endParaRPr lang="ru-RU" dirty="0"/>
        </a:p>
      </dgm:t>
    </dgm:pt>
    <dgm:pt modelId="{A3A77EA0-07CD-47B3-B067-542D7994CA75}" type="parTrans" cxnId="{BB2B070F-73B3-491C-8718-2D34B76CA564}">
      <dgm:prSet/>
      <dgm:spPr/>
      <dgm:t>
        <a:bodyPr/>
        <a:lstStyle/>
        <a:p>
          <a:endParaRPr lang="ru-RU"/>
        </a:p>
      </dgm:t>
    </dgm:pt>
    <dgm:pt modelId="{5119470B-3A27-447F-A9B9-7EEF74EC064D}" type="sibTrans" cxnId="{BB2B070F-73B3-491C-8718-2D34B76CA564}">
      <dgm:prSet/>
      <dgm:spPr/>
      <dgm:t>
        <a:bodyPr/>
        <a:lstStyle/>
        <a:p>
          <a:endParaRPr lang="ru-RU"/>
        </a:p>
      </dgm:t>
    </dgm:pt>
    <dgm:pt modelId="{AFF0A636-46DE-48EC-A836-CCCD00279C25}">
      <dgm:prSet/>
      <dgm:spPr/>
      <dgm:t>
        <a:bodyPr/>
        <a:lstStyle/>
        <a:p>
          <a:pPr rtl="0"/>
          <a:r>
            <a:rPr lang="ru-RU" dirty="0" smtClean="0"/>
            <a:t>ПРОСТУПКИ</a:t>
          </a:r>
          <a:endParaRPr lang="ru-RU" dirty="0"/>
        </a:p>
      </dgm:t>
    </dgm:pt>
    <dgm:pt modelId="{785911FC-3232-495E-B134-6B3C74261CF8}" type="parTrans" cxnId="{8ACC326B-FBD5-45A7-83EA-7429C4E04938}">
      <dgm:prSet/>
      <dgm:spPr/>
      <dgm:t>
        <a:bodyPr/>
        <a:lstStyle/>
        <a:p>
          <a:endParaRPr lang="ru-RU"/>
        </a:p>
      </dgm:t>
    </dgm:pt>
    <dgm:pt modelId="{72F6D2AB-E60F-410E-BEC1-C491CCAE9FFE}" type="sibTrans" cxnId="{8ACC326B-FBD5-45A7-83EA-7429C4E04938}">
      <dgm:prSet/>
      <dgm:spPr/>
      <dgm:t>
        <a:bodyPr/>
        <a:lstStyle/>
        <a:p>
          <a:endParaRPr lang="ru-RU"/>
        </a:p>
      </dgm:t>
    </dgm:pt>
    <dgm:pt modelId="{371672F5-6BC3-4BF7-BFB2-C57D173486F3}" type="pres">
      <dgm:prSet presAssocID="{3B9A6633-45AF-4463-97DD-189C406A72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7CFCDE-634C-4F43-823B-2823B16D7F35}" type="pres">
      <dgm:prSet presAssocID="{3D2E94E8-9F13-4AB2-990A-B00F1835330C}" presName="hierRoot1" presStyleCnt="0">
        <dgm:presLayoutVars>
          <dgm:hierBranch val="init"/>
        </dgm:presLayoutVars>
      </dgm:prSet>
      <dgm:spPr/>
    </dgm:pt>
    <dgm:pt modelId="{8D4D2137-7F78-47E1-A4CA-A0C47CED1E48}" type="pres">
      <dgm:prSet presAssocID="{3D2E94E8-9F13-4AB2-990A-B00F1835330C}" presName="rootComposite1" presStyleCnt="0"/>
      <dgm:spPr/>
    </dgm:pt>
    <dgm:pt modelId="{3D32D9C3-0119-47E5-84EB-65E26E98391F}" type="pres">
      <dgm:prSet presAssocID="{3D2E94E8-9F13-4AB2-990A-B00F1835330C}" presName="rootText1" presStyleLbl="node0" presStyleIdx="0" presStyleCnt="2" custScaleX="79944" custScaleY="65074" custLinFactNeighborX="8689" custLinFactNeighborY="-3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ABA6BB-D0E6-4827-A210-1995904DD4F4}" type="pres">
      <dgm:prSet presAssocID="{3D2E94E8-9F13-4AB2-990A-B00F1835330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A2EB1EA-46AA-49D3-BABE-4E51B81BAEE2}" type="pres">
      <dgm:prSet presAssocID="{3D2E94E8-9F13-4AB2-990A-B00F1835330C}" presName="hierChild2" presStyleCnt="0"/>
      <dgm:spPr/>
    </dgm:pt>
    <dgm:pt modelId="{1900589C-DF4F-4D51-A4B5-532CD3BA7082}" type="pres">
      <dgm:prSet presAssocID="{3D2E94E8-9F13-4AB2-990A-B00F1835330C}" presName="hierChild3" presStyleCnt="0"/>
      <dgm:spPr/>
    </dgm:pt>
    <dgm:pt modelId="{C3784D97-8E22-4DD5-AA1E-CBB2514637A3}" type="pres">
      <dgm:prSet presAssocID="{AFF0A636-46DE-48EC-A836-CCCD00279C25}" presName="hierRoot1" presStyleCnt="0">
        <dgm:presLayoutVars>
          <dgm:hierBranch val="init"/>
        </dgm:presLayoutVars>
      </dgm:prSet>
      <dgm:spPr/>
    </dgm:pt>
    <dgm:pt modelId="{3635D91D-4CEC-49F1-A433-EA90973398CE}" type="pres">
      <dgm:prSet presAssocID="{AFF0A636-46DE-48EC-A836-CCCD00279C25}" presName="rootComposite1" presStyleCnt="0"/>
      <dgm:spPr/>
    </dgm:pt>
    <dgm:pt modelId="{B3C17AB0-6C6A-4B00-91D2-B72423BDF4C8}" type="pres">
      <dgm:prSet presAssocID="{AFF0A636-46DE-48EC-A836-CCCD00279C25}" presName="rootText1" presStyleLbl="node0" presStyleIdx="1" presStyleCnt="2" custScaleX="79944" custScaleY="65074" custLinFactNeighborX="-5131" custLinFactNeighborY="-3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EB99E8-6C3D-48F9-AB93-FDD4D59010B8}" type="pres">
      <dgm:prSet presAssocID="{AFF0A636-46DE-48EC-A836-CCCD00279C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FD76BA3-942E-4901-9858-FBDF85BA9E28}" type="pres">
      <dgm:prSet presAssocID="{AFF0A636-46DE-48EC-A836-CCCD00279C25}" presName="hierChild2" presStyleCnt="0"/>
      <dgm:spPr/>
    </dgm:pt>
    <dgm:pt modelId="{557915F0-F319-4EAE-B95A-10C789470E77}" type="pres">
      <dgm:prSet presAssocID="{AFF0A636-46DE-48EC-A836-CCCD00279C25}" presName="hierChild3" presStyleCnt="0"/>
      <dgm:spPr/>
    </dgm:pt>
  </dgm:ptLst>
  <dgm:cxnLst>
    <dgm:cxn modelId="{8ACC326B-FBD5-45A7-83EA-7429C4E04938}" srcId="{3B9A6633-45AF-4463-97DD-189C406A725C}" destId="{AFF0A636-46DE-48EC-A836-CCCD00279C25}" srcOrd="1" destOrd="0" parTransId="{785911FC-3232-495E-B134-6B3C74261CF8}" sibTransId="{72F6D2AB-E60F-410E-BEC1-C491CCAE9FFE}"/>
    <dgm:cxn modelId="{FBCDBF64-C790-474D-81BD-C8C065F857EF}" type="presOf" srcId="{3D2E94E8-9F13-4AB2-990A-B00F1835330C}" destId="{3D32D9C3-0119-47E5-84EB-65E26E98391F}" srcOrd="0" destOrd="0" presId="urn:microsoft.com/office/officeart/2005/8/layout/orgChart1"/>
    <dgm:cxn modelId="{19196CA4-5329-46F1-B305-5B55AA9AFA78}" type="presOf" srcId="{3D2E94E8-9F13-4AB2-990A-B00F1835330C}" destId="{5DABA6BB-D0E6-4827-A210-1995904DD4F4}" srcOrd="1" destOrd="0" presId="urn:microsoft.com/office/officeart/2005/8/layout/orgChart1"/>
    <dgm:cxn modelId="{597A2484-4710-4831-81BC-FB1FA1224ED7}" type="presOf" srcId="{3B9A6633-45AF-4463-97DD-189C406A725C}" destId="{371672F5-6BC3-4BF7-BFB2-C57D173486F3}" srcOrd="0" destOrd="0" presId="urn:microsoft.com/office/officeart/2005/8/layout/orgChart1"/>
    <dgm:cxn modelId="{ED404E7C-CBE4-4571-B698-BD816B9CDFCE}" type="presOf" srcId="{AFF0A636-46DE-48EC-A836-CCCD00279C25}" destId="{7AEB99E8-6C3D-48F9-AB93-FDD4D59010B8}" srcOrd="1" destOrd="0" presId="urn:microsoft.com/office/officeart/2005/8/layout/orgChart1"/>
    <dgm:cxn modelId="{16ADDD68-65AD-485B-9852-6CB848CA2FB9}" type="presOf" srcId="{AFF0A636-46DE-48EC-A836-CCCD00279C25}" destId="{B3C17AB0-6C6A-4B00-91D2-B72423BDF4C8}" srcOrd="0" destOrd="0" presId="urn:microsoft.com/office/officeart/2005/8/layout/orgChart1"/>
    <dgm:cxn modelId="{BB2B070F-73B3-491C-8718-2D34B76CA564}" srcId="{3B9A6633-45AF-4463-97DD-189C406A725C}" destId="{3D2E94E8-9F13-4AB2-990A-B00F1835330C}" srcOrd="0" destOrd="0" parTransId="{A3A77EA0-07CD-47B3-B067-542D7994CA75}" sibTransId="{5119470B-3A27-447F-A9B9-7EEF74EC064D}"/>
    <dgm:cxn modelId="{2C67121F-9ABC-4A4A-95CC-2D20279139BB}" type="presParOf" srcId="{371672F5-6BC3-4BF7-BFB2-C57D173486F3}" destId="{D57CFCDE-634C-4F43-823B-2823B16D7F35}" srcOrd="0" destOrd="0" presId="urn:microsoft.com/office/officeart/2005/8/layout/orgChart1"/>
    <dgm:cxn modelId="{E4A95747-3E4A-442B-ADF0-D2F0944B8A48}" type="presParOf" srcId="{D57CFCDE-634C-4F43-823B-2823B16D7F35}" destId="{8D4D2137-7F78-47E1-A4CA-A0C47CED1E48}" srcOrd="0" destOrd="0" presId="urn:microsoft.com/office/officeart/2005/8/layout/orgChart1"/>
    <dgm:cxn modelId="{8E618CBA-D5FD-440D-8120-9355D74A572D}" type="presParOf" srcId="{8D4D2137-7F78-47E1-A4CA-A0C47CED1E48}" destId="{3D32D9C3-0119-47E5-84EB-65E26E98391F}" srcOrd="0" destOrd="0" presId="urn:microsoft.com/office/officeart/2005/8/layout/orgChart1"/>
    <dgm:cxn modelId="{313F2C45-5F45-4979-B064-24CCDCC2C406}" type="presParOf" srcId="{8D4D2137-7F78-47E1-A4CA-A0C47CED1E48}" destId="{5DABA6BB-D0E6-4827-A210-1995904DD4F4}" srcOrd="1" destOrd="0" presId="urn:microsoft.com/office/officeart/2005/8/layout/orgChart1"/>
    <dgm:cxn modelId="{0C8CFA3F-371F-4BCD-A3F3-EE7775601028}" type="presParOf" srcId="{D57CFCDE-634C-4F43-823B-2823B16D7F35}" destId="{EA2EB1EA-46AA-49D3-BABE-4E51B81BAEE2}" srcOrd="1" destOrd="0" presId="urn:microsoft.com/office/officeart/2005/8/layout/orgChart1"/>
    <dgm:cxn modelId="{EEB15660-9267-4D14-8EC3-1719890235BB}" type="presParOf" srcId="{D57CFCDE-634C-4F43-823B-2823B16D7F35}" destId="{1900589C-DF4F-4D51-A4B5-532CD3BA7082}" srcOrd="2" destOrd="0" presId="urn:microsoft.com/office/officeart/2005/8/layout/orgChart1"/>
    <dgm:cxn modelId="{54D4E64C-7CC9-47CB-B68F-A27397F4BC94}" type="presParOf" srcId="{371672F5-6BC3-4BF7-BFB2-C57D173486F3}" destId="{C3784D97-8E22-4DD5-AA1E-CBB2514637A3}" srcOrd="1" destOrd="0" presId="urn:microsoft.com/office/officeart/2005/8/layout/orgChart1"/>
    <dgm:cxn modelId="{F638FB0E-48D5-4F24-ACBB-8C6430727B2F}" type="presParOf" srcId="{C3784D97-8E22-4DD5-AA1E-CBB2514637A3}" destId="{3635D91D-4CEC-49F1-A433-EA90973398CE}" srcOrd="0" destOrd="0" presId="urn:microsoft.com/office/officeart/2005/8/layout/orgChart1"/>
    <dgm:cxn modelId="{2F0CAE77-0708-4701-81B3-3DC29DE0488D}" type="presParOf" srcId="{3635D91D-4CEC-49F1-A433-EA90973398CE}" destId="{B3C17AB0-6C6A-4B00-91D2-B72423BDF4C8}" srcOrd="0" destOrd="0" presId="urn:microsoft.com/office/officeart/2005/8/layout/orgChart1"/>
    <dgm:cxn modelId="{263A747C-72CA-43C1-83F0-228CA7B142F6}" type="presParOf" srcId="{3635D91D-4CEC-49F1-A433-EA90973398CE}" destId="{7AEB99E8-6C3D-48F9-AB93-FDD4D59010B8}" srcOrd="1" destOrd="0" presId="urn:microsoft.com/office/officeart/2005/8/layout/orgChart1"/>
    <dgm:cxn modelId="{49209F50-D51B-4704-A7A0-65B63C9AA0BA}" type="presParOf" srcId="{C3784D97-8E22-4DD5-AA1E-CBB2514637A3}" destId="{EFD76BA3-942E-4901-9858-FBDF85BA9E28}" srcOrd="1" destOrd="0" presId="urn:microsoft.com/office/officeart/2005/8/layout/orgChart1"/>
    <dgm:cxn modelId="{87A09ED3-62CB-45D0-81E7-58F51959640F}" type="presParOf" srcId="{C3784D97-8E22-4DD5-AA1E-CBB2514637A3}" destId="{557915F0-F319-4EAE-B95A-10C789470E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C4AD70-D6A8-49AD-BDFC-CBEEE61837F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566313-629E-428E-BFA7-5A87ABB0EAF7}">
      <dgm:prSet custT="1"/>
      <dgm:spPr/>
      <dgm:t>
        <a:bodyPr/>
        <a:lstStyle/>
        <a:p>
          <a:pPr algn="ctr"/>
          <a:r>
            <a:rPr lang="ru-RU" sz="3600" dirty="0" smtClean="0"/>
            <a:t>обобщённое название видов правонарушений, имеющих меньшую общественную опасность по сравнению с преступлением.</a:t>
          </a:r>
          <a:endParaRPr lang="ru-RU" sz="3600" dirty="0"/>
        </a:p>
      </dgm:t>
    </dgm:pt>
    <dgm:pt modelId="{EE44442E-34CB-47B0-AB40-E1B5009F8694}" type="parTrans" cxnId="{92382A8A-F522-4612-936D-A03F21A43016}">
      <dgm:prSet/>
      <dgm:spPr/>
      <dgm:t>
        <a:bodyPr/>
        <a:lstStyle/>
        <a:p>
          <a:endParaRPr lang="ru-RU"/>
        </a:p>
      </dgm:t>
    </dgm:pt>
    <dgm:pt modelId="{5A123312-0686-4DBB-8CCC-CAF98C8C9E64}" type="sibTrans" cxnId="{92382A8A-F522-4612-936D-A03F21A43016}">
      <dgm:prSet/>
      <dgm:spPr/>
      <dgm:t>
        <a:bodyPr/>
        <a:lstStyle/>
        <a:p>
          <a:endParaRPr lang="ru-RU"/>
        </a:p>
      </dgm:t>
    </dgm:pt>
    <dgm:pt modelId="{E7EFC87E-BFE2-40D2-9B4B-EA415F7C7F2D}" type="pres">
      <dgm:prSet presAssocID="{30C4AD70-D6A8-49AD-BDFC-CBEEE61837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1923F6-E1D1-4045-A8C7-7B3447A25DB9}" type="pres">
      <dgm:prSet presAssocID="{00566313-629E-428E-BFA7-5A87ABB0EAF7}" presName="parentText" presStyleLbl="node1" presStyleIdx="0" presStyleCnt="1" custLinFactNeighborX="156" custLinFactNeighborY="68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EDF1ED-AC2F-4420-8E46-3C2BA61029C6}" type="presOf" srcId="{30C4AD70-D6A8-49AD-BDFC-CBEEE61837F5}" destId="{E7EFC87E-BFE2-40D2-9B4B-EA415F7C7F2D}" srcOrd="0" destOrd="0" presId="urn:microsoft.com/office/officeart/2005/8/layout/vList2"/>
    <dgm:cxn modelId="{B2B06356-023E-4A09-8639-088892751153}" type="presOf" srcId="{00566313-629E-428E-BFA7-5A87ABB0EAF7}" destId="{B51923F6-E1D1-4045-A8C7-7B3447A25DB9}" srcOrd="0" destOrd="0" presId="urn:microsoft.com/office/officeart/2005/8/layout/vList2"/>
    <dgm:cxn modelId="{92382A8A-F522-4612-936D-A03F21A43016}" srcId="{30C4AD70-D6A8-49AD-BDFC-CBEEE61837F5}" destId="{00566313-629E-428E-BFA7-5A87ABB0EAF7}" srcOrd="0" destOrd="0" parTransId="{EE44442E-34CB-47B0-AB40-E1B5009F8694}" sibTransId="{5A123312-0686-4DBB-8CCC-CAF98C8C9E64}"/>
    <dgm:cxn modelId="{62AD88A9-9B3C-4E24-A71D-AA9BBB4DE61F}" type="presParOf" srcId="{E7EFC87E-BFE2-40D2-9B4B-EA415F7C7F2D}" destId="{B51923F6-E1D1-4045-A8C7-7B3447A25D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40C0C0-54F8-4EC9-8EA6-238542398AA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33F5B2-AD13-41F1-ACAC-AAA6BCC71BA8}">
      <dgm:prSet/>
      <dgm:spPr/>
      <dgm:t>
        <a:bodyPr/>
        <a:lstStyle/>
        <a:p>
          <a:pPr algn="ctr" rtl="0"/>
          <a:r>
            <a:rPr lang="ru-RU" dirty="0" smtClean="0"/>
            <a:t>АДМИНИСТРАТИВНЫЕ ПРАВОНАРУШЕНИЯ </a:t>
          </a:r>
          <a:endParaRPr lang="ru-RU" dirty="0"/>
        </a:p>
      </dgm:t>
    </dgm:pt>
    <dgm:pt modelId="{A574B2D5-5288-4135-B820-90BD0A462A7E}" type="parTrans" cxnId="{6407B520-B5B4-4A1B-906E-C904118084B8}">
      <dgm:prSet/>
      <dgm:spPr/>
      <dgm:t>
        <a:bodyPr/>
        <a:lstStyle/>
        <a:p>
          <a:endParaRPr lang="ru-RU"/>
        </a:p>
      </dgm:t>
    </dgm:pt>
    <dgm:pt modelId="{691A0595-E6B2-4CD9-81A5-281DB7258C39}" type="sibTrans" cxnId="{6407B520-B5B4-4A1B-906E-C904118084B8}">
      <dgm:prSet/>
      <dgm:spPr/>
      <dgm:t>
        <a:bodyPr/>
        <a:lstStyle/>
        <a:p>
          <a:endParaRPr lang="ru-RU"/>
        </a:p>
      </dgm:t>
    </dgm:pt>
    <dgm:pt modelId="{3EF90494-079C-472D-BE57-06F4147D98FE}">
      <dgm:prSet/>
      <dgm:spPr/>
      <dgm:t>
        <a:bodyPr/>
        <a:lstStyle/>
        <a:p>
          <a:pPr algn="ctr" rtl="0"/>
          <a:r>
            <a:rPr lang="ru-RU" dirty="0" smtClean="0"/>
            <a:t>ГРАЖДАНСКИЕ</a:t>
          </a:r>
          <a:endParaRPr lang="ru-RU" dirty="0"/>
        </a:p>
      </dgm:t>
    </dgm:pt>
    <dgm:pt modelId="{60247BF0-F25F-4298-88EB-177F064362F7}" type="parTrans" cxnId="{7B21E538-2925-4BF3-BAE0-926CE6C81251}">
      <dgm:prSet/>
      <dgm:spPr/>
      <dgm:t>
        <a:bodyPr/>
        <a:lstStyle/>
        <a:p>
          <a:endParaRPr lang="ru-RU"/>
        </a:p>
      </dgm:t>
    </dgm:pt>
    <dgm:pt modelId="{DFF4A42B-A650-481A-9C1C-7CA408E22030}" type="sibTrans" cxnId="{7B21E538-2925-4BF3-BAE0-926CE6C81251}">
      <dgm:prSet/>
      <dgm:spPr/>
      <dgm:t>
        <a:bodyPr/>
        <a:lstStyle/>
        <a:p>
          <a:endParaRPr lang="ru-RU"/>
        </a:p>
      </dgm:t>
    </dgm:pt>
    <dgm:pt modelId="{3B6CD83D-0F8A-47F3-B286-7EA642F44C8E}">
      <dgm:prSet/>
      <dgm:spPr/>
      <dgm:t>
        <a:bodyPr/>
        <a:lstStyle/>
        <a:p>
          <a:pPr algn="ctr" rtl="0"/>
          <a:r>
            <a:rPr lang="ru-RU" dirty="0" smtClean="0"/>
            <a:t>ДИСЦИПЛИНАРНЫЕ</a:t>
          </a:r>
          <a:endParaRPr lang="ru-RU" dirty="0"/>
        </a:p>
      </dgm:t>
    </dgm:pt>
    <dgm:pt modelId="{523B5E21-A6CF-40BC-A42A-D738C3B8DB48}" type="parTrans" cxnId="{31D1005F-B3B5-4701-B748-D5874B1D18C5}">
      <dgm:prSet/>
      <dgm:spPr/>
      <dgm:t>
        <a:bodyPr/>
        <a:lstStyle/>
        <a:p>
          <a:endParaRPr lang="ru-RU"/>
        </a:p>
      </dgm:t>
    </dgm:pt>
    <dgm:pt modelId="{E778940C-CD4C-404A-9317-704393DF9B0B}" type="sibTrans" cxnId="{31D1005F-B3B5-4701-B748-D5874B1D18C5}">
      <dgm:prSet/>
      <dgm:spPr/>
      <dgm:t>
        <a:bodyPr/>
        <a:lstStyle/>
        <a:p>
          <a:endParaRPr lang="ru-RU"/>
        </a:p>
      </dgm:t>
    </dgm:pt>
    <dgm:pt modelId="{D5E8C8B0-5C46-411F-BD21-91952019F649}">
      <dgm:prSet custT="1"/>
      <dgm:spPr/>
      <dgm:t>
        <a:bodyPr/>
        <a:lstStyle/>
        <a:p>
          <a:r>
            <a:rPr lang="ru-RU" sz="1100" dirty="0" smtClean="0"/>
            <a:t>Проезд  без билета в  автобусе</a:t>
          </a:r>
          <a:endParaRPr lang="ru-RU" sz="1100" dirty="0"/>
        </a:p>
      </dgm:t>
    </dgm:pt>
    <dgm:pt modelId="{5C79E7A0-DBB6-452D-B68C-30C39B4F621C}" type="parTrans" cxnId="{3AAEEE1A-3654-4AB1-8354-3E0910693FE8}">
      <dgm:prSet/>
      <dgm:spPr/>
      <dgm:t>
        <a:bodyPr/>
        <a:lstStyle/>
        <a:p>
          <a:endParaRPr lang="ru-RU"/>
        </a:p>
      </dgm:t>
    </dgm:pt>
    <dgm:pt modelId="{BD391292-0C18-4DF4-9E44-C89E8681B77F}" type="sibTrans" cxnId="{3AAEEE1A-3654-4AB1-8354-3E0910693FE8}">
      <dgm:prSet/>
      <dgm:spPr/>
      <dgm:t>
        <a:bodyPr/>
        <a:lstStyle/>
        <a:p>
          <a:endParaRPr lang="ru-RU"/>
        </a:p>
      </dgm:t>
    </dgm:pt>
    <dgm:pt modelId="{4D01DFDA-7F52-4338-A580-4E511FB69D6E}">
      <dgm:prSet/>
      <dgm:spPr/>
      <dgm:t>
        <a:bodyPr/>
        <a:lstStyle/>
        <a:p>
          <a:endParaRPr lang="ru-RU" sz="1000" dirty="0"/>
        </a:p>
      </dgm:t>
    </dgm:pt>
    <dgm:pt modelId="{3631C8D3-9825-497E-999F-230F1198B38A}" type="parTrans" cxnId="{3D763926-84EF-4093-B5AB-4837C9DF4E20}">
      <dgm:prSet/>
      <dgm:spPr/>
      <dgm:t>
        <a:bodyPr/>
        <a:lstStyle/>
        <a:p>
          <a:endParaRPr lang="ru-RU"/>
        </a:p>
      </dgm:t>
    </dgm:pt>
    <dgm:pt modelId="{5F0F5FB5-1464-4D2A-AD46-9B8C1F9B7183}" type="sibTrans" cxnId="{3D763926-84EF-4093-B5AB-4837C9DF4E20}">
      <dgm:prSet/>
      <dgm:spPr/>
      <dgm:t>
        <a:bodyPr/>
        <a:lstStyle/>
        <a:p>
          <a:endParaRPr lang="ru-RU"/>
        </a:p>
      </dgm:t>
    </dgm:pt>
    <dgm:pt modelId="{13149DD8-6FC3-42C8-BF5E-9589331A17BD}">
      <dgm:prSet custT="1"/>
      <dgm:spPr/>
      <dgm:t>
        <a:bodyPr/>
        <a:lstStyle/>
        <a:p>
          <a:r>
            <a:rPr lang="ru-RU" sz="1200" dirty="0" smtClean="0"/>
            <a:t>Невозвращение долга</a:t>
          </a:r>
          <a:endParaRPr lang="ru-RU" sz="1200" dirty="0"/>
        </a:p>
      </dgm:t>
    </dgm:pt>
    <dgm:pt modelId="{A66B3108-0455-438D-9DC1-D0A7DD4AF553}" type="parTrans" cxnId="{37718F62-514D-4EAF-862C-8C79ECD02549}">
      <dgm:prSet/>
      <dgm:spPr/>
      <dgm:t>
        <a:bodyPr/>
        <a:lstStyle/>
        <a:p>
          <a:endParaRPr lang="ru-RU"/>
        </a:p>
      </dgm:t>
    </dgm:pt>
    <dgm:pt modelId="{69812A83-1558-481E-BF37-F5AA61D5DBA2}" type="sibTrans" cxnId="{37718F62-514D-4EAF-862C-8C79ECD02549}">
      <dgm:prSet/>
      <dgm:spPr/>
      <dgm:t>
        <a:bodyPr/>
        <a:lstStyle/>
        <a:p>
          <a:endParaRPr lang="ru-RU"/>
        </a:p>
      </dgm:t>
    </dgm:pt>
    <dgm:pt modelId="{94DF1417-D71E-452F-8897-AFAF534A555A}">
      <dgm:prSet/>
      <dgm:spPr/>
      <dgm:t>
        <a:bodyPr/>
        <a:lstStyle/>
        <a:p>
          <a:endParaRPr lang="ru-RU" sz="1000" dirty="0"/>
        </a:p>
      </dgm:t>
    </dgm:pt>
    <dgm:pt modelId="{AC501489-695C-4501-BE7F-ECD0146F5703}" type="parTrans" cxnId="{93AD35ED-8182-4C0B-B1E5-C662FA0E8682}">
      <dgm:prSet/>
      <dgm:spPr/>
      <dgm:t>
        <a:bodyPr/>
        <a:lstStyle/>
        <a:p>
          <a:endParaRPr lang="ru-RU"/>
        </a:p>
      </dgm:t>
    </dgm:pt>
    <dgm:pt modelId="{DFA83C67-3200-48A0-A680-3A75C1FA6161}" type="sibTrans" cxnId="{93AD35ED-8182-4C0B-B1E5-C662FA0E8682}">
      <dgm:prSet/>
      <dgm:spPr/>
      <dgm:t>
        <a:bodyPr/>
        <a:lstStyle/>
        <a:p>
          <a:endParaRPr lang="ru-RU"/>
        </a:p>
      </dgm:t>
    </dgm:pt>
    <dgm:pt modelId="{3256CAA9-CE50-47F7-B361-0587E4001CD1}">
      <dgm:prSet custT="1"/>
      <dgm:spPr/>
      <dgm:t>
        <a:bodyPr/>
        <a:lstStyle/>
        <a:p>
          <a:r>
            <a:rPr lang="ru-RU" sz="1400" dirty="0" smtClean="0"/>
            <a:t>Опоздание на урок</a:t>
          </a:r>
          <a:endParaRPr lang="ru-RU" sz="1400" dirty="0"/>
        </a:p>
      </dgm:t>
    </dgm:pt>
    <dgm:pt modelId="{82F081F7-D9B3-4931-8566-E3E094934BCD}" type="parTrans" cxnId="{5F9BBC81-90A7-47DB-9E9A-20C958195B8C}">
      <dgm:prSet/>
      <dgm:spPr/>
      <dgm:t>
        <a:bodyPr/>
        <a:lstStyle/>
        <a:p>
          <a:endParaRPr lang="ru-RU"/>
        </a:p>
      </dgm:t>
    </dgm:pt>
    <dgm:pt modelId="{DBBFC942-7677-4AFD-BC88-8C87DACF3BF4}" type="sibTrans" cxnId="{5F9BBC81-90A7-47DB-9E9A-20C958195B8C}">
      <dgm:prSet/>
      <dgm:spPr/>
      <dgm:t>
        <a:bodyPr/>
        <a:lstStyle/>
        <a:p>
          <a:endParaRPr lang="ru-RU"/>
        </a:p>
      </dgm:t>
    </dgm:pt>
    <dgm:pt modelId="{7A9110C6-C100-4B81-86B7-D343DF2FD405}">
      <dgm:prSet custT="1"/>
      <dgm:spPr/>
      <dgm:t>
        <a:bodyPr/>
        <a:lstStyle/>
        <a:p>
          <a:r>
            <a:rPr lang="ru-RU" sz="1400" dirty="0" smtClean="0"/>
            <a:t>Пропуск занятий в колледже  без уважительной причины</a:t>
          </a:r>
          <a:endParaRPr lang="ru-RU" sz="1400" dirty="0"/>
        </a:p>
      </dgm:t>
    </dgm:pt>
    <dgm:pt modelId="{1257E233-CD06-4B64-A8CA-F499A99BC800}" type="parTrans" cxnId="{254F00E7-B0CD-4824-9F03-FB6CE6D93E50}">
      <dgm:prSet/>
      <dgm:spPr/>
      <dgm:t>
        <a:bodyPr/>
        <a:lstStyle/>
        <a:p>
          <a:endParaRPr lang="ru-RU"/>
        </a:p>
      </dgm:t>
    </dgm:pt>
    <dgm:pt modelId="{6A47A9BF-0243-483A-A628-FCB83CA07935}" type="sibTrans" cxnId="{254F00E7-B0CD-4824-9F03-FB6CE6D93E50}">
      <dgm:prSet/>
      <dgm:spPr/>
      <dgm:t>
        <a:bodyPr/>
        <a:lstStyle/>
        <a:p>
          <a:endParaRPr lang="ru-RU"/>
        </a:p>
      </dgm:t>
    </dgm:pt>
    <dgm:pt modelId="{88227940-F480-43B7-8E19-32EB89EC6EF8}">
      <dgm:prSet custT="1"/>
      <dgm:spPr/>
      <dgm:t>
        <a:bodyPr/>
        <a:lstStyle/>
        <a:p>
          <a:r>
            <a:rPr lang="ru-RU" sz="1100" dirty="0" smtClean="0"/>
            <a:t>Мелкое хулиганство</a:t>
          </a:r>
          <a:endParaRPr lang="ru-RU" sz="1100" dirty="0"/>
        </a:p>
      </dgm:t>
    </dgm:pt>
    <dgm:pt modelId="{BFB51DF3-B0A9-40DF-B23B-F3E64C7B6701}" type="parTrans" cxnId="{5B953535-0B76-4A12-B4BB-323ED8983DDA}">
      <dgm:prSet/>
      <dgm:spPr/>
      <dgm:t>
        <a:bodyPr/>
        <a:lstStyle/>
        <a:p>
          <a:endParaRPr lang="ru-RU"/>
        </a:p>
      </dgm:t>
    </dgm:pt>
    <dgm:pt modelId="{E22FC776-9066-404D-BD7B-C994C011A2B2}" type="sibTrans" cxnId="{5B953535-0B76-4A12-B4BB-323ED8983DDA}">
      <dgm:prSet/>
      <dgm:spPr/>
      <dgm:t>
        <a:bodyPr/>
        <a:lstStyle/>
        <a:p>
          <a:endParaRPr lang="ru-RU"/>
        </a:p>
      </dgm:t>
    </dgm:pt>
    <dgm:pt modelId="{B6161CB7-FD28-4194-BD58-BF9CDC7DDACF}">
      <dgm:prSet custT="1"/>
      <dgm:spPr/>
      <dgm:t>
        <a:bodyPr/>
        <a:lstStyle/>
        <a:p>
          <a:r>
            <a:rPr lang="ru-RU" sz="1100" dirty="0" smtClean="0"/>
            <a:t>Употребление спиртных напитков в общественных местах</a:t>
          </a:r>
          <a:endParaRPr lang="ru-RU" sz="1100" dirty="0"/>
        </a:p>
      </dgm:t>
    </dgm:pt>
    <dgm:pt modelId="{15B2192F-8E2F-4F53-B4DF-3E9F78C4C763}" type="parTrans" cxnId="{236D581D-615A-45E2-91A8-076402EF1251}">
      <dgm:prSet/>
      <dgm:spPr/>
      <dgm:t>
        <a:bodyPr/>
        <a:lstStyle/>
        <a:p>
          <a:endParaRPr lang="ru-RU"/>
        </a:p>
      </dgm:t>
    </dgm:pt>
    <dgm:pt modelId="{809EEF1C-20BA-43E3-841B-8E2279DFF46F}" type="sibTrans" cxnId="{236D581D-615A-45E2-91A8-076402EF1251}">
      <dgm:prSet/>
      <dgm:spPr/>
      <dgm:t>
        <a:bodyPr/>
        <a:lstStyle/>
        <a:p>
          <a:endParaRPr lang="ru-RU"/>
        </a:p>
      </dgm:t>
    </dgm:pt>
    <dgm:pt modelId="{2737CFC3-5B69-45C4-9D41-186C0FC6F997}">
      <dgm:prSet custT="1"/>
      <dgm:spPr/>
      <dgm:t>
        <a:bodyPr/>
        <a:lstStyle/>
        <a:p>
          <a:r>
            <a:rPr lang="ru-RU" sz="1100" dirty="0" smtClean="0"/>
            <a:t>Появление в состоянии алкогольного , наркотического , опьянения</a:t>
          </a:r>
          <a:endParaRPr lang="ru-RU" sz="1100" dirty="0"/>
        </a:p>
      </dgm:t>
    </dgm:pt>
    <dgm:pt modelId="{E8D2B045-A30A-4F04-9642-B8929DC12608}" type="parTrans" cxnId="{ECE66A5B-E3EF-4B14-94D3-1E6DBD5865AE}">
      <dgm:prSet/>
      <dgm:spPr/>
      <dgm:t>
        <a:bodyPr/>
        <a:lstStyle/>
        <a:p>
          <a:endParaRPr lang="ru-RU"/>
        </a:p>
      </dgm:t>
    </dgm:pt>
    <dgm:pt modelId="{0713B881-A5B6-474A-A73A-6D65FEBA92CE}" type="sibTrans" cxnId="{ECE66A5B-E3EF-4B14-94D3-1E6DBD5865AE}">
      <dgm:prSet/>
      <dgm:spPr/>
      <dgm:t>
        <a:bodyPr/>
        <a:lstStyle/>
        <a:p>
          <a:endParaRPr lang="ru-RU"/>
        </a:p>
      </dgm:t>
    </dgm:pt>
    <dgm:pt modelId="{6A14C0E1-A8CC-4763-8582-B308C2F7D266}">
      <dgm:prSet custT="1"/>
      <dgm:spPr/>
      <dgm:t>
        <a:bodyPr/>
        <a:lstStyle/>
        <a:p>
          <a:r>
            <a:rPr lang="ru-RU" sz="1400" dirty="0" smtClean="0"/>
            <a:t>Нарушение Устава </a:t>
          </a:r>
          <a:r>
            <a:rPr lang="ru-RU" sz="1400" dirty="0" smtClean="0"/>
            <a:t>школы</a:t>
          </a:r>
          <a:endParaRPr lang="ru-RU" sz="1400" dirty="0"/>
        </a:p>
      </dgm:t>
    </dgm:pt>
    <dgm:pt modelId="{7EADF2A0-284D-4C95-B09F-206B7CF38E19}" type="parTrans" cxnId="{6BFF277B-6647-46D0-B7EA-9F0750716798}">
      <dgm:prSet/>
      <dgm:spPr/>
      <dgm:t>
        <a:bodyPr/>
        <a:lstStyle/>
        <a:p>
          <a:endParaRPr lang="ru-RU"/>
        </a:p>
      </dgm:t>
    </dgm:pt>
    <dgm:pt modelId="{8B24327A-A730-43A7-BF0D-B75611A6F114}" type="sibTrans" cxnId="{6BFF277B-6647-46D0-B7EA-9F0750716798}">
      <dgm:prSet/>
      <dgm:spPr/>
      <dgm:t>
        <a:bodyPr/>
        <a:lstStyle/>
        <a:p>
          <a:endParaRPr lang="ru-RU"/>
        </a:p>
      </dgm:t>
    </dgm:pt>
    <dgm:pt modelId="{167B1F32-4987-4011-991C-C9FFD775D010}">
      <dgm:prSet custT="1"/>
      <dgm:spPr/>
      <dgm:t>
        <a:bodyPr/>
        <a:lstStyle/>
        <a:p>
          <a:r>
            <a:rPr lang="ru-RU" sz="1200" dirty="0" smtClean="0"/>
            <a:t>Продажа некачественного товара в магазине</a:t>
          </a:r>
          <a:endParaRPr lang="ru-RU" sz="1200" dirty="0"/>
        </a:p>
      </dgm:t>
    </dgm:pt>
    <dgm:pt modelId="{4C8D1A99-5FFA-45A0-AD5E-E753C8571DE2}" type="parTrans" cxnId="{4328CC33-EF3B-4D29-9EB6-BB1CEDD79AF2}">
      <dgm:prSet/>
      <dgm:spPr/>
      <dgm:t>
        <a:bodyPr/>
        <a:lstStyle/>
        <a:p>
          <a:endParaRPr lang="ru-RU"/>
        </a:p>
      </dgm:t>
    </dgm:pt>
    <dgm:pt modelId="{D00A5BD7-695F-4CDF-A8E5-EBA18E418BA4}" type="sibTrans" cxnId="{4328CC33-EF3B-4D29-9EB6-BB1CEDD79AF2}">
      <dgm:prSet/>
      <dgm:spPr/>
      <dgm:t>
        <a:bodyPr/>
        <a:lstStyle/>
        <a:p>
          <a:endParaRPr lang="ru-RU"/>
        </a:p>
      </dgm:t>
    </dgm:pt>
    <dgm:pt modelId="{5137D51C-BD80-4D7F-B03A-4D8F9CBF4B56}">
      <dgm:prSet custT="1"/>
      <dgm:spPr/>
      <dgm:t>
        <a:bodyPr/>
        <a:lstStyle/>
        <a:p>
          <a:r>
            <a:rPr lang="ru-RU" sz="1200" dirty="0" smtClean="0"/>
            <a:t>Создание шума в ночное время (после 23 часов)</a:t>
          </a:r>
          <a:endParaRPr lang="ru-RU" sz="1200" dirty="0"/>
        </a:p>
      </dgm:t>
    </dgm:pt>
    <dgm:pt modelId="{E91C1346-135B-4F84-8502-D04E5D45572B}" type="parTrans" cxnId="{CD95AF30-EA34-41D3-AA05-B8EDAC9B95A6}">
      <dgm:prSet/>
      <dgm:spPr/>
      <dgm:t>
        <a:bodyPr/>
        <a:lstStyle/>
        <a:p>
          <a:endParaRPr lang="ru-RU"/>
        </a:p>
      </dgm:t>
    </dgm:pt>
    <dgm:pt modelId="{04988898-F4C5-4C92-A857-B4759815EC0D}" type="sibTrans" cxnId="{CD95AF30-EA34-41D3-AA05-B8EDAC9B95A6}">
      <dgm:prSet/>
      <dgm:spPr/>
      <dgm:t>
        <a:bodyPr/>
        <a:lstStyle/>
        <a:p>
          <a:endParaRPr lang="ru-RU"/>
        </a:p>
      </dgm:t>
    </dgm:pt>
    <dgm:pt modelId="{3DAD009A-F899-48EE-96C6-69635401CA40}">
      <dgm:prSet custT="1"/>
      <dgm:spPr/>
      <dgm:t>
        <a:bodyPr/>
        <a:lstStyle/>
        <a:p>
          <a:r>
            <a:rPr lang="ru-RU" sz="1100" dirty="0" smtClean="0"/>
            <a:t>Нецензурная брань</a:t>
          </a:r>
          <a:endParaRPr lang="ru-RU" sz="1100" dirty="0"/>
        </a:p>
      </dgm:t>
    </dgm:pt>
    <dgm:pt modelId="{6B22E49B-BE52-4767-903E-BF1A59C28C07}" type="parTrans" cxnId="{66DD1721-86D6-4CA5-B2D4-5269014E9950}">
      <dgm:prSet/>
      <dgm:spPr/>
      <dgm:t>
        <a:bodyPr/>
        <a:lstStyle/>
        <a:p>
          <a:endParaRPr lang="ru-RU"/>
        </a:p>
      </dgm:t>
    </dgm:pt>
    <dgm:pt modelId="{0B8F16B1-2932-43FA-98AB-0C53F55214EC}" type="sibTrans" cxnId="{66DD1721-86D6-4CA5-B2D4-5269014E9950}">
      <dgm:prSet/>
      <dgm:spPr/>
      <dgm:t>
        <a:bodyPr/>
        <a:lstStyle/>
        <a:p>
          <a:endParaRPr lang="ru-RU"/>
        </a:p>
      </dgm:t>
    </dgm:pt>
    <dgm:pt modelId="{30BBF458-9B65-4601-8D30-43DAA921866D}">
      <dgm:prSet custT="1"/>
      <dgm:spPr/>
      <dgm:t>
        <a:bodyPr/>
        <a:lstStyle/>
        <a:p>
          <a:r>
            <a:rPr lang="ru-RU" sz="1100" dirty="0" smtClean="0"/>
            <a:t>Курение в общественных местах</a:t>
          </a:r>
          <a:endParaRPr lang="ru-RU" sz="1100" dirty="0"/>
        </a:p>
      </dgm:t>
    </dgm:pt>
    <dgm:pt modelId="{7FA7DB9E-3E67-437B-B8B9-F04F6C1A8643}" type="parTrans" cxnId="{18D100D0-7AE8-4121-95FA-47F31EEE9D0A}">
      <dgm:prSet/>
      <dgm:spPr/>
      <dgm:t>
        <a:bodyPr/>
        <a:lstStyle/>
        <a:p>
          <a:endParaRPr lang="ru-RU"/>
        </a:p>
      </dgm:t>
    </dgm:pt>
    <dgm:pt modelId="{B172B5EA-D9ED-4A94-ACF3-A56F24B947F6}" type="sibTrans" cxnId="{18D100D0-7AE8-4121-95FA-47F31EEE9D0A}">
      <dgm:prSet/>
      <dgm:spPr/>
      <dgm:t>
        <a:bodyPr/>
        <a:lstStyle/>
        <a:p>
          <a:endParaRPr lang="ru-RU"/>
        </a:p>
      </dgm:t>
    </dgm:pt>
    <dgm:pt modelId="{11873B20-9220-4CB5-A686-A9102C7EEB53}">
      <dgm:prSet custT="1"/>
      <dgm:spPr/>
      <dgm:t>
        <a:bodyPr/>
        <a:lstStyle/>
        <a:p>
          <a:r>
            <a:rPr lang="ru-RU" sz="1200" dirty="0" smtClean="0"/>
            <a:t>Несоблюдение  условий гражданско-правового договора</a:t>
          </a:r>
          <a:endParaRPr lang="ru-RU" sz="1200" dirty="0"/>
        </a:p>
      </dgm:t>
    </dgm:pt>
    <dgm:pt modelId="{062A535A-3089-4DF4-809E-13C21CE0E7BD}" type="parTrans" cxnId="{4AE8A134-28FC-4A68-BD72-C7C8C64B4C42}">
      <dgm:prSet/>
      <dgm:spPr/>
      <dgm:t>
        <a:bodyPr/>
        <a:lstStyle/>
        <a:p>
          <a:endParaRPr lang="ru-RU"/>
        </a:p>
      </dgm:t>
    </dgm:pt>
    <dgm:pt modelId="{96518A02-6CA5-44C3-B3D1-68BFE07CAA5C}" type="sibTrans" cxnId="{4AE8A134-28FC-4A68-BD72-C7C8C64B4C42}">
      <dgm:prSet/>
      <dgm:spPr/>
      <dgm:t>
        <a:bodyPr/>
        <a:lstStyle/>
        <a:p>
          <a:endParaRPr lang="ru-RU"/>
        </a:p>
      </dgm:t>
    </dgm:pt>
    <dgm:pt modelId="{54E04B7E-E59B-4A05-90F2-3FEA23EF6D25}" type="pres">
      <dgm:prSet presAssocID="{8D40C0C0-54F8-4EC9-8EA6-238542398A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D3E598-58BD-46AC-AED3-C0DA11C39A7F}" type="pres">
      <dgm:prSet presAssocID="{EA33F5B2-AD13-41F1-ACAC-AAA6BCC71BA8}" presName="composite" presStyleCnt="0"/>
      <dgm:spPr/>
      <dgm:t>
        <a:bodyPr/>
        <a:lstStyle/>
        <a:p>
          <a:endParaRPr lang="ru-RU"/>
        </a:p>
      </dgm:t>
    </dgm:pt>
    <dgm:pt modelId="{49AD47B8-85BE-40B7-919B-B99A1504E85C}" type="pres">
      <dgm:prSet presAssocID="{EA33F5B2-AD13-41F1-ACAC-AAA6BCC71BA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930AB-9609-4EC4-A36E-58DFAD8F684F}" type="pres">
      <dgm:prSet presAssocID="{EA33F5B2-AD13-41F1-ACAC-AAA6BCC71BA8}" presName="parSh" presStyleLbl="node1" presStyleIdx="0" presStyleCnt="3" custLinFactNeighborX="56271" custLinFactNeighborY="-53278"/>
      <dgm:spPr/>
      <dgm:t>
        <a:bodyPr/>
        <a:lstStyle/>
        <a:p>
          <a:endParaRPr lang="ru-RU"/>
        </a:p>
      </dgm:t>
    </dgm:pt>
    <dgm:pt modelId="{D2E1589B-81AE-4B8B-92FA-8C5533678505}" type="pres">
      <dgm:prSet presAssocID="{EA33F5B2-AD13-41F1-ACAC-AAA6BCC71BA8}" presName="desTx" presStyleLbl="fgAcc1" presStyleIdx="0" presStyleCnt="3" custScaleY="100000" custLinFactNeighborX="45096" custLinFactNeighborY="-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32093-B7C2-42FD-B06B-41A46B2949B8}" type="pres">
      <dgm:prSet presAssocID="{691A0595-E6B2-4CD9-81A5-281DB7258C39}" presName="sibTrans" presStyleLbl="sibTrans2D1" presStyleIdx="0" presStyleCnt="2" custAng="7638225" custScaleX="214053" custScaleY="78435" custLinFactX="-79348" custLinFactY="-5720" custLinFactNeighborX="-100000" custLinFactNeighborY="-100000"/>
      <dgm:spPr/>
      <dgm:t>
        <a:bodyPr/>
        <a:lstStyle/>
        <a:p>
          <a:endParaRPr lang="ru-RU"/>
        </a:p>
      </dgm:t>
    </dgm:pt>
    <dgm:pt modelId="{48CEFF0A-52D5-4707-AB45-5AB69357289F}" type="pres">
      <dgm:prSet presAssocID="{691A0595-E6B2-4CD9-81A5-281DB7258C39}" presName="connTx" presStyleLbl="sibTrans2D1" presStyleIdx="0" presStyleCnt="2"/>
      <dgm:spPr/>
      <dgm:t>
        <a:bodyPr/>
        <a:lstStyle/>
        <a:p>
          <a:endParaRPr lang="ru-RU"/>
        </a:p>
      </dgm:t>
    </dgm:pt>
    <dgm:pt modelId="{4E2E8041-C7EB-47C3-AF8B-D9E3D23D2298}" type="pres">
      <dgm:prSet presAssocID="{3EF90494-079C-472D-BE57-06F4147D98FE}" presName="composite" presStyleCnt="0"/>
      <dgm:spPr/>
      <dgm:t>
        <a:bodyPr/>
        <a:lstStyle/>
        <a:p>
          <a:endParaRPr lang="ru-RU"/>
        </a:p>
      </dgm:t>
    </dgm:pt>
    <dgm:pt modelId="{C0F75E39-7F8B-49EE-BEE8-2F430D1B4C99}" type="pres">
      <dgm:prSet presAssocID="{3EF90494-079C-472D-BE57-06F4147D98F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1A59E-6F2C-412A-88E0-CAD1D432716C}" type="pres">
      <dgm:prSet presAssocID="{3EF90494-079C-472D-BE57-06F4147D98FE}" presName="parSh" presStyleLbl="node1" presStyleIdx="1" presStyleCnt="3" custLinFactY="-14079" custLinFactNeighborX="17250" custLinFactNeighborY="-100000"/>
      <dgm:spPr/>
      <dgm:t>
        <a:bodyPr/>
        <a:lstStyle/>
        <a:p>
          <a:endParaRPr lang="ru-RU"/>
        </a:p>
      </dgm:t>
    </dgm:pt>
    <dgm:pt modelId="{DF97F494-B84A-40AE-80F2-2E95077083F3}" type="pres">
      <dgm:prSet presAssocID="{3EF90494-079C-472D-BE57-06F4147D98FE}" presName="desTx" presStyleLbl="fgAcc1" presStyleIdx="1" presStyleCnt="3" custScaleX="108582" custScaleY="100000" custLinFactNeighborX="-7523" custLinFactNeighborY="18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7AC03-531D-413E-BE98-81BEBAAFFFDE}" type="pres">
      <dgm:prSet presAssocID="{DFF4A42B-A650-481A-9C1C-7CA408E22030}" presName="sibTrans" presStyleLbl="sibTrans2D1" presStyleIdx="1" presStyleCnt="2" custAng="2168556" custScaleX="396475" custScaleY="75786" custLinFactX="100000" custLinFactY="-18670" custLinFactNeighborX="113500" custLinFactNeighborY="-100000"/>
      <dgm:spPr/>
      <dgm:t>
        <a:bodyPr/>
        <a:lstStyle/>
        <a:p>
          <a:endParaRPr lang="ru-RU"/>
        </a:p>
      </dgm:t>
    </dgm:pt>
    <dgm:pt modelId="{9F49199D-6B5F-4B82-A1F9-66564AB407ED}" type="pres">
      <dgm:prSet presAssocID="{DFF4A42B-A650-481A-9C1C-7CA408E22030}" presName="connTx" presStyleLbl="sibTrans2D1" presStyleIdx="1" presStyleCnt="2"/>
      <dgm:spPr/>
      <dgm:t>
        <a:bodyPr/>
        <a:lstStyle/>
        <a:p>
          <a:endParaRPr lang="ru-RU"/>
        </a:p>
      </dgm:t>
    </dgm:pt>
    <dgm:pt modelId="{C2DCA90A-F94F-4719-8290-534448AB737E}" type="pres">
      <dgm:prSet presAssocID="{3B6CD83D-0F8A-47F3-B286-7EA642F44C8E}" presName="composite" presStyleCnt="0"/>
      <dgm:spPr/>
      <dgm:t>
        <a:bodyPr/>
        <a:lstStyle/>
        <a:p>
          <a:endParaRPr lang="ru-RU"/>
        </a:p>
      </dgm:t>
    </dgm:pt>
    <dgm:pt modelId="{08A30D11-002B-482A-905B-2F538FD259B1}" type="pres">
      <dgm:prSet presAssocID="{3B6CD83D-0F8A-47F3-B286-7EA642F44C8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15C84-538D-41A4-B798-CD51690D78C8}" type="pres">
      <dgm:prSet presAssocID="{3B6CD83D-0F8A-47F3-B286-7EA642F44C8E}" presName="parSh" presStyleLbl="node1" presStyleIdx="2" presStyleCnt="3" custLinFactNeighborX="-30353" custLinFactNeighborY="-53278"/>
      <dgm:spPr/>
      <dgm:t>
        <a:bodyPr/>
        <a:lstStyle/>
        <a:p>
          <a:endParaRPr lang="ru-RU"/>
        </a:p>
      </dgm:t>
    </dgm:pt>
    <dgm:pt modelId="{81DC3BA5-36EE-4846-A539-A59F1598DC4E}" type="pres">
      <dgm:prSet presAssocID="{3B6CD83D-0F8A-47F3-B286-7EA642F44C8E}" presName="desTx" presStyleLbl="fgAcc1" presStyleIdx="2" presStyleCnt="3" custScaleX="103103" custScaleY="100000" custLinFactNeighborX="-55180" custLinFactNeighborY="-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53535-0B76-4A12-B4BB-323ED8983DDA}" srcId="{EA33F5B2-AD13-41F1-ACAC-AAA6BCC71BA8}" destId="{88227940-F480-43B7-8E19-32EB89EC6EF8}" srcOrd="1" destOrd="0" parTransId="{BFB51DF3-B0A9-40DF-B23B-F3E64C7B6701}" sibTransId="{E22FC776-9066-404D-BD7B-C994C011A2B2}"/>
    <dgm:cxn modelId="{93AD35ED-8182-4C0B-B1E5-C662FA0E8682}" srcId="{3EF90494-079C-472D-BE57-06F4147D98FE}" destId="{94DF1417-D71E-452F-8897-AFAF534A555A}" srcOrd="4" destOrd="0" parTransId="{AC501489-695C-4501-BE7F-ECD0146F5703}" sibTransId="{DFA83C67-3200-48A0-A680-3A75C1FA6161}"/>
    <dgm:cxn modelId="{236D581D-615A-45E2-91A8-076402EF1251}" srcId="{EA33F5B2-AD13-41F1-ACAC-AAA6BCC71BA8}" destId="{B6161CB7-FD28-4194-BD58-BF9CDC7DDACF}" srcOrd="2" destOrd="0" parTransId="{15B2192F-8E2F-4F53-B4DF-3E9F78C4C763}" sibTransId="{809EEF1C-20BA-43E3-841B-8E2279DFF46F}"/>
    <dgm:cxn modelId="{5F9BBC81-90A7-47DB-9E9A-20C958195B8C}" srcId="{3B6CD83D-0F8A-47F3-B286-7EA642F44C8E}" destId="{3256CAA9-CE50-47F7-B361-0587E4001CD1}" srcOrd="0" destOrd="0" parTransId="{82F081F7-D9B3-4931-8566-E3E094934BCD}" sibTransId="{DBBFC942-7677-4AFD-BC88-8C87DACF3BF4}"/>
    <dgm:cxn modelId="{C5762829-5CCD-493D-A561-456F70028AB6}" type="presOf" srcId="{3256CAA9-CE50-47F7-B361-0587E4001CD1}" destId="{81DC3BA5-36EE-4846-A539-A59F1598DC4E}" srcOrd="0" destOrd="0" presId="urn:microsoft.com/office/officeart/2005/8/layout/process3"/>
    <dgm:cxn modelId="{9E09DC2F-B234-4645-85E4-A67D1D137730}" type="presOf" srcId="{7A9110C6-C100-4B81-86B7-D343DF2FD405}" destId="{81DC3BA5-36EE-4846-A539-A59F1598DC4E}" srcOrd="0" destOrd="1" presId="urn:microsoft.com/office/officeart/2005/8/layout/process3"/>
    <dgm:cxn modelId="{8C6F974F-88B3-4A41-8286-DF9E44F9DB4E}" type="presOf" srcId="{11873B20-9220-4CB5-A686-A9102C7EEB53}" destId="{DF97F494-B84A-40AE-80F2-2E95077083F3}" srcOrd="0" destOrd="3" presId="urn:microsoft.com/office/officeart/2005/8/layout/process3"/>
    <dgm:cxn modelId="{3D763926-84EF-4093-B5AB-4837C9DF4E20}" srcId="{EA33F5B2-AD13-41F1-ACAC-AAA6BCC71BA8}" destId="{4D01DFDA-7F52-4338-A580-4E511FB69D6E}" srcOrd="6" destOrd="0" parTransId="{3631C8D3-9825-497E-999F-230F1198B38A}" sibTransId="{5F0F5FB5-1464-4D2A-AD46-9B8C1F9B7183}"/>
    <dgm:cxn modelId="{6C8CA789-4187-41DC-A153-BAD916F510D0}" type="presOf" srcId="{3DAD009A-F899-48EE-96C6-69635401CA40}" destId="{D2E1589B-81AE-4B8B-92FA-8C5533678505}" srcOrd="0" destOrd="3" presId="urn:microsoft.com/office/officeart/2005/8/layout/process3"/>
    <dgm:cxn modelId="{66DD1721-86D6-4CA5-B2D4-5269014E9950}" srcId="{EA33F5B2-AD13-41F1-ACAC-AAA6BCC71BA8}" destId="{3DAD009A-F899-48EE-96C6-69635401CA40}" srcOrd="3" destOrd="0" parTransId="{6B22E49B-BE52-4767-903E-BF1A59C28C07}" sibTransId="{0B8F16B1-2932-43FA-98AB-0C53F55214EC}"/>
    <dgm:cxn modelId="{3AAEEE1A-3654-4AB1-8354-3E0910693FE8}" srcId="{EA33F5B2-AD13-41F1-ACAC-AAA6BCC71BA8}" destId="{D5E8C8B0-5C46-411F-BD21-91952019F649}" srcOrd="0" destOrd="0" parTransId="{5C79E7A0-DBB6-452D-B68C-30C39B4F621C}" sibTransId="{BD391292-0C18-4DF4-9E44-C89E8681B77F}"/>
    <dgm:cxn modelId="{E99C17D3-74F2-46B9-B92B-8879921D679C}" type="presOf" srcId="{30BBF458-9B65-4601-8D30-43DAA921866D}" destId="{D2E1589B-81AE-4B8B-92FA-8C5533678505}" srcOrd="0" destOrd="5" presId="urn:microsoft.com/office/officeart/2005/8/layout/process3"/>
    <dgm:cxn modelId="{4AE8A134-28FC-4A68-BD72-C7C8C64B4C42}" srcId="{3EF90494-079C-472D-BE57-06F4147D98FE}" destId="{11873B20-9220-4CB5-A686-A9102C7EEB53}" srcOrd="3" destOrd="0" parTransId="{062A535A-3089-4DF4-809E-13C21CE0E7BD}" sibTransId="{96518A02-6CA5-44C3-B3D1-68BFE07CAA5C}"/>
    <dgm:cxn modelId="{AB702026-6573-47F0-8CD7-DF066FCD6C48}" type="presOf" srcId="{DFF4A42B-A650-481A-9C1C-7CA408E22030}" destId="{9F49199D-6B5F-4B82-A1F9-66564AB407ED}" srcOrd="1" destOrd="0" presId="urn:microsoft.com/office/officeart/2005/8/layout/process3"/>
    <dgm:cxn modelId="{6E3CE599-120B-4795-9D3C-6CF51D2B8501}" type="presOf" srcId="{B6161CB7-FD28-4194-BD58-BF9CDC7DDACF}" destId="{D2E1589B-81AE-4B8B-92FA-8C5533678505}" srcOrd="0" destOrd="2" presId="urn:microsoft.com/office/officeart/2005/8/layout/process3"/>
    <dgm:cxn modelId="{99113DD3-671B-44FF-AAE2-B56D55C74CC7}" type="presOf" srcId="{3EF90494-079C-472D-BE57-06F4147D98FE}" destId="{C561A59E-6F2C-412A-88E0-CAD1D432716C}" srcOrd="1" destOrd="0" presId="urn:microsoft.com/office/officeart/2005/8/layout/process3"/>
    <dgm:cxn modelId="{7B21E538-2925-4BF3-BAE0-926CE6C81251}" srcId="{8D40C0C0-54F8-4EC9-8EA6-238542398AAE}" destId="{3EF90494-079C-472D-BE57-06F4147D98FE}" srcOrd="1" destOrd="0" parTransId="{60247BF0-F25F-4298-88EB-177F064362F7}" sibTransId="{DFF4A42B-A650-481A-9C1C-7CA408E22030}"/>
    <dgm:cxn modelId="{12EC7112-BFED-48B4-84E0-E325667FF381}" type="presOf" srcId="{EA33F5B2-AD13-41F1-ACAC-AAA6BCC71BA8}" destId="{49AD47B8-85BE-40B7-919B-B99A1504E85C}" srcOrd="0" destOrd="0" presId="urn:microsoft.com/office/officeart/2005/8/layout/process3"/>
    <dgm:cxn modelId="{3F03A8A0-4C77-4B0E-9C53-98DDBC7F6FB8}" type="presOf" srcId="{EA33F5B2-AD13-41F1-ACAC-AAA6BCC71BA8}" destId="{648930AB-9609-4EC4-A36E-58DFAD8F684F}" srcOrd="1" destOrd="0" presId="urn:microsoft.com/office/officeart/2005/8/layout/process3"/>
    <dgm:cxn modelId="{EA35653C-8E57-4ABC-B8D4-8E339E7BA30D}" type="presOf" srcId="{3EF90494-079C-472D-BE57-06F4147D98FE}" destId="{C0F75E39-7F8B-49EE-BEE8-2F430D1B4C99}" srcOrd="0" destOrd="0" presId="urn:microsoft.com/office/officeart/2005/8/layout/process3"/>
    <dgm:cxn modelId="{57C7C05C-56FF-42A4-A3AB-5C196ABA9D8F}" type="presOf" srcId="{94DF1417-D71E-452F-8897-AFAF534A555A}" destId="{DF97F494-B84A-40AE-80F2-2E95077083F3}" srcOrd="0" destOrd="4" presId="urn:microsoft.com/office/officeart/2005/8/layout/process3"/>
    <dgm:cxn modelId="{1E113169-EA52-42C4-B942-245010C65390}" type="presOf" srcId="{691A0595-E6B2-4CD9-81A5-281DB7258C39}" destId="{48CEFF0A-52D5-4707-AB45-5AB69357289F}" srcOrd="1" destOrd="0" presId="urn:microsoft.com/office/officeart/2005/8/layout/process3"/>
    <dgm:cxn modelId="{254F00E7-B0CD-4824-9F03-FB6CE6D93E50}" srcId="{3B6CD83D-0F8A-47F3-B286-7EA642F44C8E}" destId="{7A9110C6-C100-4B81-86B7-D343DF2FD405}" srcOrd="1" destOrd="0" parTransId="{1257E233-CD06-4B64-A8CA-F499A99BC800}" sibTransId="{6A47A9BF-0243-483A-A628-FCB83CA07935}"/>
    <dgm:cxn modelId="{182DDEE5-336A-4116-A9DD-B508BCE3B080}" type="presOf" srcId="{167B1F32-4987-4011-991C-C9FFD775D010}" destId="{DF97F494-B84A-40AE-80F2-2E95077083F3}" srcOrd="0" destOrd="1" presId="urn:microsoft.com/office/officeart/2005/8/layout/process3"/>
    <dgm:cxn modelId="{80900821-F0FC-4BCE-8B97-D7DFAD95EFD3}" type="presOf" srcId="{4D01DFDA-7F52-4338-A580-4E511FB69D6E}" destId="{D2E1589B-81AE-4B8B-92FA-8C5533678505}" srcOrd="0" destOrd="6" presId="urn:microsoft.com/office/officeart/2005/8/layout/process3"/>
    <dgm:cxn modelId="{B87953E4-64EA-4A7D-A3B2-260778AF9996}" type="presOf" srcId="{691A0595-E6B2-4CD9-81A5-281DB7258C39}" destId="{B1432093-B7C2-42FD-B06B-41A46B2949B8}" srcOrd="0" destOrd="0" presId="urn:microsoft.com/office/officeart/2005/8/layout/process3"/>
    <dgm:cxn modelId="{9915FA29-6EB1-48E0-BCBB-4E869D667F26}" type="presOf" srcId="{88227940-F480-43B7-8E19-32EB89EC6EF8}" destId="{D2E1589B-81AE-4B8B-92FA-8C5533678505}" srcOrd="0" destOrd="1" presId="urn:microsoft.com/office/officeart/2005/8/layout/process3"/>
    <dgm:cxn modelId="{6BFF277B-6647-46D0-B7EA-9F0750716798}" srcId="{3B6CD83D-0F8A-47F3-B286-7EA642F44C8E}" destId="{6A14C0E1-A8CC-4763-8582-B308C2F7D266}" srcOrd="2" destOrd="0" parTransId="{7EADF2A0-284D-4C95-B09F-206B7CF38E19}" sibTransId="{8B24327A-A730-43A7-BF0D-B75611A6F114}"/>
    <dgm:cxn modelId="{31D1005F-B3B5-4701-B748-D5874B1D18C5}" srcId="{8D40C0C0-54F8-4EC9-8EA6-238542398AAE}" destId="{3B6CD83D-0F8A-47F3-B286-7EA642F44C8E}" srcOrd="2" destOrd="0" parTransId="{523B5E21-A6CF-40BC-A42A-D738C3B8DB48}" sibTransId="{E778940C-CD4C-404A-9317-704393DF9B0B}"/>
    <dgm:cxn modelId="{3E2F56B7-082A-4922-AF2E-6FC8344CC7BE}" type="presOf" srcId="{8D40C0C0-54F8-4EC9-8EA6-238542398AAE}" destId="{54E04B7E-E59B-4A05-90F2-3FEA23EF6D25}" srcOrd="0" destOrd="0" presId="urn:microsoft.com/office/officeart/2005/8/layout/process3"/>
    <dgm:cxn modelId="{6407B520-B5B4-4A1B-906E-C904118084B8}" srcId="{8D40C0C0-54F8-4EC9-8EA6-238542398AAE}" destId="{EA33F5B2-AD13-41F1-ACAC-AAA6BCC71BA8}" srcOrd="0" destOrd="0" parTransId="{A574B2D5-5288-4135-B820-90BD0A462A7E}" sibTransId="{691A0595-E6B2-4CD9-81A5-281DB7258C39}"/>
    <dgm:cxn modelId="{C9397550-D64B-4428-BEB0-7F7EFF546BF0}" type="presOf" srcId="{13149DD8-6FC3-42C8-BF5E-9589331A17BD}" destId="{DF97F494-B84A-40AE-80F2-2E95077083F3}" srcOrd="0" destOrd="0" presId="urn:microsoft.com/office/officeart/2005/8/layout/process3"/>
    <dgm:cxn modelId="{18D100D0-7AE8-4121-95FA-47F31EEE9D0A}" srcId="{EA33F5B2-AD13-41F1-ACAC-AAA6BCC71BA8}" destId="{30BBF458-9B65-4601-8D30-43DAA921866D}" srcOrd="5" destOrd="0" parTransId="{7FA7DB9E-3E67-437B-B8B9-F04F6C1A8643}" sibTransId="{B172B5EA-D9ED-4A94-ACF3-A56F24B947F6}"/>
    <dgm:cxn modelId="{A06F09BF-3081-4058-99D2-11CECC9AF216}" type="presOf" srcId="{3B6CD83D-0F8A-47F3-B286-7EA642F44C8E}" destId="{08A30D11-002B-482A-905B-2F538FD259B1}" srcOrd="0" destOrd="0" presId="urn:microsoft.com/office/officeart/2005/8/layout/process3"/>
    <dgm:cxn modelId="{2B1145D5-C411-4BB5-9C56-798D6DF6A73D}" type="presOf" srcId="{DFF4A42B-A650-481A-9C1C-7CA408E22030}" destId="{2037AC03-531D-413E-BE98-81BEBAAFFFDE}" srcOrd="0" destOrd="0" presId="urn:microsoft.com/office/officeart/2005/8/layout/process3"/>
    <dgm:cxn modelId="{ECE66A5B-E3EF-4B14-94D3-1E6DBD5865AE}" srcId="{EA33F5B2-AD13-41F1-ACAC-AAA6BCC71BA8}" destId="{2737CFC3-5B69-45C4-9D41-186C0FC6F997}" srcOrd="4" destOrd="0" parTransId="{E8D2B045-A30A-4F04-9642-B8929DC12608}" sibTransId="{0713B881-A5B6-474A-A73A-6D65FEBA92CE}"/>
    <dgm:cxn modelId="{96F7B8E4-396E-4AB1-A37D-5A3DA5B3C7D4}" type="presOf" srcId="{2737CFC3-5B69-45C4-9D41-186C0FC6F997}" destId="{D2E1589B-81AE-4B8B-92FA-8C5533678505}" srcOrd="0" destOrd="4" presId="urn:microsoft.com/office/officeart/2005/8/layout/process3"/>
    <dgm:cxn modelId="{44330501-D16D-40F9-B7E3-6BFA91E87351}" type="presOf" srcId="{3B6CD83D-0F8A-47F3-B286-7EA642F44C8E}" destId="{AAA15C84-538D-41A4-B798-CD51690D78C8}" srcOrd="1" destOrd="0" presId="urn:microsoft.com/office/officeart/2005/8/layout/process3"/>
    <dgm:cxn modelId="{0D4BD1A4-7BA5-4096-BEB8-50D061814CA7}" type="presOf" srcId="{5137D51C-BD80-4D7F-B03A-4D8F9CBF4B56}" destId="{DF97F494-B84A-40AE-80F2-2E95077083F3}" srcOrd="0" destOrd="2" presId="urn:microsoft.com/office/officeart/2005/8/layout/process3"/>
    <dgm:cxn modelId="{D04D4AFE-8008-4170-8F22-DCC4809BB2B6}" type="presOf" srcId="{6A14C0E1-A8CC-4763-8582-B308C2F7D266}" destId="{81DC3BA5-36EE-4846-A539-A59F1598DC4E}" srcOrd="0" destOrd="2" presId="urn:microsoft.com/office/officeart/2005/8/layout/process3"/>
    <dgm:cxn modelId="{8791FE25-C0D3-46BC-9909-8447536072EE}" type="presOf" srcId="{D5E8C8B0-5C46-411F-BD21-91952019F649}" destId="{D2E1589B-81AE-4B8B-92FA-8C5533678505}" srcOrd="0" destOrd="0" presId="urn:microsoft.com/office/officeart/2005/8/layout/process3"/>
    <dgm:cxn modelId="{37718F62-514D-4EAF-862C-8C79ECD02549}" srcId="{3EF90494-079C-472D-BE57-06F4147D98FE}" destId="{13149DD8-6FC3-42C8-BF5E-9589331A17BD}" srcOrd="0" destOrd="0" parTransId="{A66B3108-0455-438D-9DC1-D0A7DD4AF553}" sibTransId="{69812A83-1558-481E-BF37-F5AA61D5DBA2}"/>
    <dgm:cxn modelId="{CD95AF30-EA34-41D3-AA05-B8EDAC9B95A6}" srcId="{3EF90494-079C-472D-BE57-06F4147D98FE}" destId="{5137D51C-BD80-4D7F-B03A-4D8F9CBF4B56}" srcOrd="2" destOrd="0" parTransId="{E91C1346-135B-4F84-8502-D04E5D45572B}" sibTransId="{04988898-F4C5-4C92-A857-B4759815EC0D}"/>
    <dgm:cxn modelId="{4328CC33-EF3B-4D29-9EB6-BB1CEDD79AF2}" srcId="{3EF90494-079C-472D-BE57-06F4147D98FE}" destId="{167B1F32-4987-4011-991C-C9FFD775D010}" srcOrd="1" destOrd="0" parTransId="{4C8D1A99-5FFA-45A0-AD5E-E753C8571DE2}" sibTransId="{D00A5BD7-695F-4CDF-A8E5-EBA18E418BA4}"/>
    <dgm:cxn modelId="{E40F337D-74C8-45C1-910D-F5999CAD221B}" type="presParOf" srcId="{54E04B7E-E59B-4A05-90F2-3FEA23EF6D25}" destId="{A8D3E598-58BD-46AC-AED3-C0DA11C39A7F}" srcOrd="0" destOrd="0" presId="urn:microsoft.com/office/officeart/2005/8/layout/process3"/>
    <dgm:cxn modelId="{571F0D04-FD12-491B-BACD-9C7E8B22EE28}" type="presParOf" srcId="{A8D3E598-58BD-46AC-AED3-C0DA11C39A7F}" destId="{49AD47B8-85BE-40B7-919B-B99A1504E85C}" srcOrd="0" destOrd="0" presId="urn:microsoft.com/office/officeart/2005/8/layout/process3"/>
    <dgm:cxn modelId="{B67C7467-E7BC-4C6A-858F-490152912CBA}" type="presParOf" srcId="{A8D3E598-58BD-46AC-AED3-C0DA11C39A7F}" destId="{648930AB-9609-4EC4-A36E-58DFAD8F684F}" srcOrd="1" destOrd="0" presId="urn:microsoft.com/office/officeart/2005/8/layout/process3"/>
    <dgm:cxn modelId="{C8ACC80B-2DD7-4FFB-AAA5-4ABA4E3CE481}" type="presParOf" srcId="{A8D3E598-58BD-46AC-AED3-C0DA11C39A7F}" destId="{D2E1589B-81AE-4B8B-92FA-8C5533678505}" srcOrd="2" destOrd="0" presId="urn:microsoft.com/office/officeart/2005/8/layout/process3"/>
    <dgm:cxn modelId="{867FAC8A-6156-48BE-9D0A-7363229675B0}" type="presParOf" srcId="{54E04B7E-E59B-4A05-90F2-3FEA23EF6D25}" destId="{B1432093-B7C2-42FD-B06B-41A46B2949B8}" srcOrd="1" destOrd="0" presId="urn:microsoft.com/office/officeart/2005/8/layout/process3"/>
    <dgm:cxn modelId="{77E24BED-6294-493E-B120-D315E43C729C}" type="presParOf" srcId="{B1432093-B7C2-42FD-B06B-41A46B2949B8}" destId="{48CEFF0A-52D5-4707-AB45-5AB69357289F}" srcOrd="0" destOrd="0" presId="urn:microsoft.com/office/officeart/2005/8/layout/process3"/>
    <dgm:cxn modelId="{BEEA1D5F-1EE2-47E5-AF8F-AC1870162416}" type="presParOf" srcId="{54E04B7E-E59B-4A05-90F2-3FEA23EF6D25}" destId="{4E2E8041-C7EB-47C3-AF8B-D9E3D23D2298}" srcOrd="2" destOrd="0" presId="urn:microsoft.com/office/officeart/2005/8/layout/process3"/>
    <dgm:cxn modelId="{50EC752B-3023-4107-B89A-2622352498F4}" type="presParOf" srcId="{4E2E8041-C7EB-47C3-AF8B-D9E3D23D2298}" destId="{C0F75E39-7F8B-49EE-BEE8-2F430D1B4C99}" srcOrd="0" destOrd="0" presId="urn:microsoft.com/office/officeart/2005/8/layout/process3"/>
    <dgm:cxn modelId="{61EA3E28-82A0-400D-AB70-69F567B83203}" type="presParOf" srcId="{4E2E8041-C7EB-47C3-AF8B-D9E3D23D2298}" destId="{C561A59E-6F2C-412A-88E0-CAD1D432716C}" srcOrd="1" destOrd="0" presId="urn:microsoft.com/office/officeart/2005/8/layout/process3"/>
    <dgm:cxn modelId="{DE110C84-2662-4614-9780-75E94F2C4170}" type="presParOf" srcId="{4E2E8041-C7EB-47C3-AF8B-D9E3D23D2298}" destId="{DF97F494-B84A-40AE-80F2-2E95077083F3}" srcOrd="2" destOrd="0" presId="urn:microsoft.com/office/officeart/2005/8/layout/process3"/>
    <dgm:cxn modelId="{8D1FC063-35B6-48FD-BB72-E6B4BD7B539C}" type="presParOf" srcId="{54E04B7E-E59B-4A05-90F2-3FEA23EF6D25}" destId="{2037AC03-531D-413E-BE98-81BEBAAFFFDE}" srcOrd="3" destOrd="0" presId="urn:microsoft.com/office/officeart/2005/8/layout/process3"/>
    <dgm:cxn modelId="{D06B256C-E992-491F-BE40-EFA64975CE7C}" type="presParOf" srcId="{2037AC03-531D-413E-BE98-81BEBAAFFFDE}" destId="{9F49199D-6B5F-4B82-A1F9-66564AB407ED}" srcOrd="0" destOrd="0" presId="urn:microsoft.com/office/officeart/2005/8/layout/process3"/>
    <dgm:cxn modelId="{9A7CA8AF-3EEA-43E9-A7E6-458AD43E6BA4}" type="presParOf" srcId="{54E04B7E-E59B-4A05-90F2-3FEA23EF6D25}" destId="{C2DCA90A-F94F-4719-8290-534448AB737E}" srcOrd="4" destOrd="0" presId="urn:microsoft.com/office/officeart/2005/8/layout/process3"/>
    <dgm:cxn modelId="{24F6FA9C-EAD2-46FE-9BD3-B9F6EFFD0850}" type="presParOf" srcId="{C2DCA90A-F94F-4719-8290-534448AB737E}" destId="{08A30D11-002B-482A-905B-2F538FD259B1}" srcOrd="0" destOrd="0" presId="urn:microsoft.com/office/officeart/2005/8/layout/process3"/>
    <dgm:cxn modelId="{C9328DEB-ABFF-41B1-9CB4-8A329377FB9A}" type="presParOf" srcId="{C2DCA90A-F94F-4719-8290-534448AB737E}" destId="{AAA15C84-538D-41A4-B798-CD51690D78C8}" srcOrd="1" destOrd="0" presId="urn:microsoft.com/office/officeart/2005/8/layout/process3"/>
    <dgm:cxn modelId="{36155AB6-C154-4719-9050-5C4CCB423946}" type="presParOf" srcId="{C2DCA90A-F94F-4719-8290-534448AB737E}" destId="{81DC3BA5-36EE-4846-A539-A59F1598DC4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E41740-9306-42E2-82DA-3F2A7A1CBC7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566F06-5D43-4ED9-A094-AA6A2412C3EB}">
      <dgm:prSet/>
      <dgm:spPr/>
      <dgm:t>
        <a:bodyPr/>
        <a:lstStyle/>
        <a:p>
          <a:pPr algn="ctr" rtl="0"/>
          <a:r>
            <a:rPr lang="ru-RU" dirty="0" smtClean="0"/>
            <a:t> это виновно совершенное общественно опасное деяние, запрещенное Уголовным Кодексом под угрозой наказания.</a:t>
          </a:r>
          <a:endParaRPr lang="ru-RU" dirty="0"/>
        </a:p>
      </dgm:t>
    </dgm:pt>
    <dgm:pt modelId="{8D25394B-A60B-43F8-832D-8AE571F429AA}" type="parTrans" cxnId="{07F154A3-30DE-4A5E-8647-620A2BC9724D}">
      <dgm:prSet/>
      <dgm:spPr/>
      <dgm:t>
        <a:bodyPr/>
        <a:lstStyle/>
        <a:p>
          <a:endParaRPr lang="ru-RU"/>
        </a:p>
      </dgm:t>
    </dgm:pt>
    <dgm:pt modelId="{8BEE2967-8391-4050-82DD-7F3FE23155E0}" type="sibTrans" cxnId="{07F154A3-30DE-4A5E-8647-620A2BC9724D}">
      <dgm:prSet/>
      <dgm:spPr/>
      <dgm:t>
        <a:bodyPr/>
        <a:lstStyle/>
        <a:p>
          <a:endParaRPr lang="ru-RU"/>
        </a:p>
      </dgm:t>
    </dgm:pt>
    <dgm:pt modelId="{50CDBB8E-A6BF-4150-BD78-19C33F15B287}" type="pres">
      <dgm:prSet presAssocID="{10E41740-9306-42E2-82DA-3F2A7A1CB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06F320-F91D-44E6-AE7B-53F8A9C4EDC3}" type="pres">
      <dgm:prSet presAssocID="{42566F06-5D43-4ED9-A094-AA6A2412C3EB}" presName="parentText" presStyleLbl="node1" presStyleIdx="0" presStyleCnt="1" custScaleY="64050" custLinFactNeighborX="945" custLinFactNeighborY="-40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154A3-30DE-4A5E-8647-620A2BC9724D}" srcId="{10E41740-9306-42E2-82DA-3F2A7A1CBC71}" destId="{42566F06-5D43-4ED9-A094-AA6A2412C3EB}" srcOrd="0" destOrd="0" parTransId="{8D25394B-A60B-43F8-832D-8AE571F429AA}" sibTransId="{8BEE2967-8391-4050-82DD-7F3FE23155E0}"/>
    <dgm:cxn modelId="{62163C35-7CB2-4191-8852-17D26DB26353}" type="presOf" srcId="{10E41740-9306-42E2-82DA-3F2A7A1CBC71}" destId="{50CDBB8E-A6BF-4150-BD78-19C33F15B287}" srcOrd="0" destOrd="0" presId="urn:microsoft.com/office/officeart/2005/8/layout/vList2"/>
    <dgm:cxn modelId="{9639B5C5-B433-4BAC-83F6-9EB3B6BC14E3}" type="presOf" srcId="{42566F06-5D43-4ED9-A094-AA6A2412C3EB}" destId="{A106F320-F91D-44E6-AE7B-53F8A9C4EDC3}" srcOrd="0" destOrd="0" presId="urn:microsoft.com/office/officeart/2005/8/layout/vList2"/>
    <dgm:cxn modelId="{427F70AE-1E52-4477-A10B-38651FA42BB0}" type="presParOf" srcId="{50CDBB8E-A6BF-4150-BD78-19C33F15B287}" destId="{A106F320-F91D-44E6-AE7B-53F8A9C4ED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AB13AB-E885-4E2F-AE10-CEBCD8608811}" type="doc">
      <dgm:prSet loTypeId="urn:microsoft.com/office/officeart/2005/8/layout/vList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75C936-6203-4430-9E46-4F9BCD73A196}">
      <dgm:prSet custT="1"/>
      <dgm:spPr/>
      <dgm:t>
        <a:bodyPr/>
        <a:lstStyle/>
        <a:p>
          <a:pPr rtl="0"/>
          <a:r>
            <a:rPr lang="ru-RU" sz="1600" b="1" dirty="0" smtClean="0"/>
            <a:t>ПРЕСТУПЛЕНИЯ НЕБОЛЬШОЙ ТЯЖЕСТИ</a:t>
          </a:r>
          <a:endParaRPr lang="ru-RU" sz="1600" b="1" dirty="0"/>
        </a:p>
      </dgm:t>
    </dgm:pt>
    <dgm:pt modelId="{8F1684FF-0CAA-45E9-AB8E-95B8D0F2D883}" type="parTrans" cxnId="{7688D35B-8B46-48B2-928C-A33BBA721EDB}">
      <dgm:prSet/>
      <dgm:spPr/>
      <dgm:t>
        <a:bodyPr/>
        <a:lstStyle/>
        <a:p>
          <a:endParaRPr lang="ru-RU"/>
        </a:p>
      </dgm:t>
    </dgm:pt>
    <dgm:pt modelId="{A927318F-7158-4AFE-BE47-DF3AD943ED75}" type="sibTrans" cxnId="{7688D35B-8B46-48B2-928C-A33BBA721EDB}">
      <dgm:prSet/>
      <dgm:spPr/>
      <dgm:t>
        <a:bodyPr/>
        <a:lstStyle/>
        <a:p>
          <a:endParaRPr lang="ru-RU"/>
        </a:p>
      </dgm:t>
    </dgm:pt>
    <dgm:pt modelId="{0E019F9F-8B0E-43C1-90CC-2AC5BDB01279}">
      <dgm:prSet custT="1"/>
      <dgm:spPr/>
      <dgm:t>
        <a:bodyPr/>
        <a:lstStyle/>
        <a:p>
          <a:pPr rtl="0"/>
          <a:r>
            <a:rPr lang="ru-RU" sz="1600" b="1" dirty="0" smtClean="0"/>
            <a:t>ПРЕСТУПЛЕНИЯ СРЕДНЕЙ ТЯЖЕСТИ</a:t>
          </a:r>
          <a:endParaRPr lang="ru-RU" sz="1600" b="1" dirty="0"/>
        </a:p>
      </dgm:t>
    </dgm:pt>
    <dgm:pt modelId="{C266E701-733D-40F6-AAE3-8FE870801F88}" type="parTrans" cxnId="{CAE69008-68AC-4DEF-8E17-751A84D858A2}">
      <dgm:prSet/>
      <dgm:spPr/>
      <dgm:t>
        <a:bodyPr/>
        <a:lstStyle/>
        <a:p>
          <a:endParaRPr lang="ru-RU"/>
        </a:p>
      </dgm:t>
    </dgm:pt>
    <dgm:pt modelId="{D38AB281-B564-4503-85A8-FF7C1F277E99}" type="sibTrans" cxnId="{CAE69008-68AC-4DEF-8E17-751A84D858A2}">
      <dgm:prSet/>
      <dgm:spPr/>
      <dgm:t>
        <a:bodyPr/>
        <a:lstStyle/>
        <a:p>
          <a:endParaRPr lang="ru-RU"/>
        </a:p>
      </dgm:t>
    </dgm:pt>
    <dgm:pt modelId="{295CD76E-040E-47BD-BD1C-B47A6052A1F1}">
      <dgm:prSet custT="1"/>
      <dgm:spPr/>
      <dgm:t>
        <a:bodyPr/>
        <a:lstStyle/>
        <a:p>
          <a:pPr rtl="0"/>
          <a:r>
            <a:rPr lang="ru-RU" sz="1600" b="1" dirty="0" smtClean="0"/>
            <a:t>ТЯЖКИЕ ПРЕСТУПЛЕНИЯ</a:t>
          </a:r>
          <a:endParaRPr lang="ru-RU" sz="1600" b="1" dirty="0"/>
        </a:p>
      </dgm:t>
    </dgm:pt>
    <dgm:pt modelId="{7CD37071-C5DB-455F-A0FB-66301B666850}" type="parTrans" cxnId="{568D8BBC-A91F-4C76-9A6E-D348ABF1DD22}">
      <dgm:prSet/>
      <dgm:spPr/>
      <dgm:t>
        <a:bodyPr/>
        <a:lstStyle/>
        <a:p>
          <a:endParaRPr lang="ru-RU"/>
        </a:p>
      </dgm:t>
    </dgm:pt>
    <dgm:pt modelId="{712C6AB3-FABC-4712-8A64-DEEF0BA11066}" type="sibTrans" cxnId="{568D8BBC-A91F-4C76-9A6E-D348ABF1DD22}">
      <dgm:prSet/>
      <dgm:spPr/>
      <dgm:t>
        <a:bodyPr/>
        <a:lstStyle/>
        <a:p>
          <a:endParaRPr lang="ru-RU"/>
        </a:p>
      </dgm:t>
    </dgm:pt>
    <dgm:pt modelId="{C1364BEF-E4A9-4FA3-B7D9-4993ABADAB2B}">
      <dgm:prSet custT="1"/>
      <dgm:spPr/>
      <dgm:t>
        <a:bodyPr/>
        <a:lstStyle/>
        <a:p>
          <a:pPr rtl="0"/>
          <a:r>
            <a:rPr lang="ru-RU" sz="1600" b="1" dirty="0" smtClean="0"/>
            <a:t>ОСОБО ТЯЖКИЕ ПРЕСТУПЛЕНИЯ</a:t>
          </a:r>
          <a:endParaRPr lang="ru-RU" sz="1600" b="1" dirty="0"/>
        </a:p>
      </dgm:t>
    </dgm:pt>
    <dgm:pt modelId="{24353286-4DF9-4035-810A-E8861142FE51}" type="parTrans" cxnId="{BE2E201A-9A13-4FEE-9E28-32A86156C1FC}">
      <dgm:prSet/>
      <dgm:spPr/>
      <dgm:t>
        <a:bodyPr/>
        <a:lstStyle/>
        <a:p>
          <a:endParaRPr lang="ru-RU"/>
        </a:p>
      </dgm:t>
    </dgm:pt>
    <dgm:pt modelId="{36DE1C5E-7D27-44EC-B7E3-DAE453830A43}" type="sibTrans" cxnId="{BE2E201A-9A13-4FEE-9E28-32A86156C1FC}">
      <dgm:prSet/>
      <dgm:spPr/>
      <dgm:t>
        <a:bodyPr/>
        <a:lstStyle/>
        <a:p>
          <a:endParaRPr lang="ru-RU"/>
        </a:p>
      </dgm:t>
    </dgm:pt>
    <dgm:pt modelId="{6A10D348-7E31-4721-9BC2-866E022E570E}">
      <dgm:prSet/>
      <dgm:spPr/>
      <dgm:t>
        <a:bodyPr/>
        <a:lstStyle/>
        <a:p>
          <a:r>
            <a:rPr lang="ru-RU" b="1" smtClean="0"/>
            <a:t>НАКАЗАНИЕ СРОКОМ НЕ БОЛЕЕ 2 ЛЕТ</a:t>
          </a:r>
          <a:endParaRPr lang="ru-RU" b="1" dirty="0"/>
        </a:p>
      </dgm:t>
    </dgm:pt>
    <dgm:pt modelId="{84039E54-79B6-4A83-BA28-320554ADA5AF}" type="parTrans" cxnId="{2DAD719E-077F-46A1-902C-305C8C32700F}">
      <dgm:prSet/>
      <dgm:spPr/>
      <dgm:t>
        <a:bodyPr/>
        <a:lstStyle/>
        <a:p>
          <a:endParaRPr lang="ru-RU"/>
        </a:p>
      </dgm:t>
    </dgm:pt>
    <dgm:pt modelId="{51B2C7D5-C314-4EB6-AB90-8C586907623A}" type="sibTrans" cxnId="{2DAD719E-077F-46A1-902C-305C8C32700F}">
      <dgm:prSet/>
      <dgm:spPr/>
      <dgm:t>
        <a:bodyPr/>
        <a:lstStyle/>
        <a:p>
          <a:endParaRPr lang="ru-RU"/>
        </a:p>
      </dgm:t>
    </dgm:pt>
    <dgm:pt modelId="{105F55BC-5C49-4199-9F9F-057ACD6E8FD7}">
      <dgm:prSet/>
      <dgm:spPr/>
      <dgm:t>
        <a:bodyPr/>
        <a:lstStyle/>
        <a:p>
          <a:r>
            <a:rPr lang="ru-RU" b="1" dirty="0" smtClean="0"/>
            <a:t>СРОК НАКАЗАНИЯ НЕ БОЛЕЕ 5 ЛЕТ</a:t>
          </a:r>
          <a:endParaRPr lang="ru-RU" b="1" dirty="0"/>
        </a:p>
      </dgm:t>
    </dgm:pt>
    <dgm:pt modelId="{6672AAA4-D663-4214-9E5A-A1089C576A98}" type="parTrans" cxnId="{A38F6280-C99A-4912-ACCB-218474C730EE}">
      <dgm:prSet/>
      <dgm:spPr/>
      <dgm:t>
        <a:bodyPr/>
        <a:lstStyle/>
        <a:p>
          <a:endParaRPr lang="ru-RU"/>
        </a:p>
      </dgm:t>
    </dgm:pt>
    <dgm:pt modelId="{AE58618D-426E-4BEE-A11E-76A266CF41E3}" type="sibTrans" cxnId="{A38F6280-C99A-4912-ACCB-218474C730EE}">
      <dgm:prSet/>
      <dgm:spPr/>
      <dgm:t>
        <a:bodyPr/>
        <a:lstStyle/>
        <a:p>
          <a:endParaRPr lang="ru-RU"/>
        </a:p>
      </dgm:t>
    </dgm:pt>
    <dgm:pt modelId="{F5F0C1D0-FB71-4041-9969-52B6568E1E8C}">
      <dgm:prSet/>
      <dgm:spPr/>
      <dgm:t>
        <a:bodyPr/>
        <a:lstStyle/>
        <a:p>
          <a:r>
            <a:rPr lang="ru-RU" b="1" smtClean="0"/>
            <a:t>НЕ БОЛЕЕ 10 ЛЕТ</a:t>
          </a:r>
          <a:endParaRPr lang="ru-RU" b="1" dirty="0"/>
        </a:p>
      </dgm:t>
    </dgm:pt>
    <dgm:pt modelId="{D2BFC2BB-15FE-41E3-982A-548F1438F289}" type="parTrans" cxnId="{A61C8C0C-982A-44FE-B728-1E0D4D201BD9}">
      <dgm:prSet/>
      <dgm:spPr/>
      <dgm:t>
        <a:bodyPr/>
        <a:lstStyle/>
        <a:p>
          <a:endParaRPr lang="ru-RU"/>
        </a:p>
      </dgm:t>
    </dgm:pt>
    <dgm:pt modelId="{7A88C4C4-421A-4473-B9C9-4684F0F8D1ED}" type="sibTrans" cxnId="{A61C8C0C-982A-44FE-B728-1E0D4D201BD9}">
      <dgm:prSet/>
      <dgm:spPr/>
      <dgm:t>
        <a:bodyPr/>
        <a:lstStyle/>
        <a:p>
          <a:endParaRPr lang="ru-RU"/>
        </a:p>
      </dgm:t>
    </dgm:pt>
    <dgm:pt modelId="{CACD3104-861C-47B1-B9D7-DB4C8A44E3B1}">
      <dgm:prSet/>
      <dgm:spPr/>
      <dgm:t>
        <a:bodyPr/>
        <a:lstStyle/>
        <a:p>
          <a:r>
            <a:rPr lang="ru-RU" b="1" smtClean="0"/>
            <a:t>СВЫШЕ 10 ЛЕТ ИЛИ БОЛЕЕ СТРОГОЕ</a:t>
          </a:r>
          <a:endParaRPr lang="ru-RU" b="1" dirty="0"/>
        </a:p>
      </dgm:t>
    </dgm:pt>
    <dgm:pt modelId="{D70A068E-7617-42D6-A093-71209964A29E}" type="parTrans" cxnId="{1954375C-FED7-43E7-A327-67D7976D981A}">
      <dgm:prSet/>
      <dgm:spPr/>
      <dgm:t>
        <a:bodyPr/>
        <a:lstStyle/>
        <a:p>
          <a:endParaRPr lang="ru-RU"/>
        </a:p>
      </dgm:t>
    </dgm:pt>
    <dgm:pt modelId="{C549F332-BCE0-4174-BCA8-AB42F32AA147}" type="sibTrans" cxnId="{1954375C-FED7-43E7-A327-67D7976D981A}">
      <dgm:prSet/>
      <dgm:spPr/>
      <dgm:t>
        <a:bodyPr/>
        <a:lstStyle/>
        <a:p>
          <a:endParaRPr lang="ru-RU"/>
        </a:p>
      </dgm:t>
    </dgm:pt>
    <dgm:pt modelId="{4D0B8789-F99D-4D12-948E-ED85E749BC74}" type="pres">
      <dgm:prSet presAssocID="{BDAB13AB-E885-4E2F-AE10-CEBCD860881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DC50FE-9B06-40D7-9BB6-7BD37E74702B}" type="pres">
      <dgm:prSet presAssocID="{A775C936-6203-4430-9E46-4F9BCD73A196}" presName="linNode" presStyleCnt="0"/>
      <dgm:spPr/>
    </dgm:pt>
    <dgm:pt modelId="{EA036627-A495-40F9-A055-92CFFEA398D8}" type="pres">
      <dgm:prSet presAssocID="{A775C936-6203-4430-9E46-4F9BCD73A196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639F0-EAA6-4A3F-9E1E-56958CC0AA59}" type="pres">
      <dgm:prSet presAssocID="{A775C936-6203-4430-9E46-4F9BCD73A196}" presName="childShp" presStyleLbl="bgAccFollowNode1" presStyleIdx="0" presStyleCnt="4" custLinFactNeighborX="-1042" custLinFactNeighborY="3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CDD3-3917-4EC2-A001-6F7C2AE81FB1}" type="pres">
      <dgm:prSet presAssocID="{A927318F-7158-4AFE-BE47-DF3AD943ED75}" presName="spacing" presStyleCnt="0"/>
      <dgm:spPr/>
    </dgm:pt>
    <dgm:pt modelId="{592C39C7-E405-4AA6-B493-41166FAAC035}" type="pres">
      <dgm:prSet presAssocID="{0E019F9F-8B0E-43C1-90CC-2AC5BDB01279}" presName="linNode" presStyleCnt="0"/>
      <dgm:spPr/>
    </dgm:pt>
    <dgm:pt modelId="{44C7E98F-4871-405A-B3AA-99D0BF3FD88E}" type="pres">
      <dgm:prSet presAssocID="{0E019F9F-8B0E-43C1-90CC-2AC5BDB01279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F9FB4-FC14-43D1-AEBA-2FB99B47E9AE}" type="pres">
      <dgm:prSet presAssocID="{0E019F9F-8B0E-43C1-90CC-2AC5BDB01279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BBEBD-1645-47AB-BB63-0A79A96E6AE1}" type="pres">
      <dgm:prSet presAssocID="{D38AB281-B564-4503-85A8-FF7C1F277E99}" presName="spacing" presStyleCnt="0"/>
      <dgm:spPr/>
    </dgm:pt>
    <dgm:pt modelId="{A9307F5B-253E-43A6-BA04-223C4FD1EA97}" type="pres">
      <dgm:prSet presAssocID="{295CD76E-040E-47BD-BD1C-B47A6052A1F1}" presName="linNode" presStyleCnt="0"/>
      <dgm:spPr/>
    </dgm:pt>
    <dgm:pt modelId="{B4783F11-AA0F-4BC8-A781-E998758D2E88}" type="pres">
      <dgm:prSet presAssocID="{295CD76E-040E-47BD-BD1C-B47A6052A1F1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67716-CCC8-4A85-AB69-983F77629006}" type="pres">
      <dgm:prSet presAssocID="{295CD76E-040E-47BD-BD1C-B47A6052A1F1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907C8-29E8-41AE-A0F4-EE8C7B6AE931}" type="pres">
      <dgm:prSet presAssocID="{712C6AB3-FABC-4712-8A64-DEEF0BA11066}" presName="spacing" presStyleCnt="0"/>
      <dgm:spPr/>
    </dgm:pt>
    <dgm:pt modelId="{5BFF8141-1DBE-4806-98BA-CFD3A9D01183}" type="pres">
      <dgm:prSet presAssocID="{C1364BEF-E4A9-4FA3-B7D9-4993ABADAB2B}" presName="linNode" presStyleCnt="0"/>
      <dgm:spPr/>
    </dgm:pt>
    <dgm:pt modelId="{2E4143B6-2C2F-49F0-8C45-96E0494CD169}" type="pres">
      <dgm:prSet presAssocID="{C1364BEF-E4A9-4FA3-B7D9-4993ABADAB2B}" presName="parentShp" presStyleLbl="node1" presStyleIdx="3" presStyleCnt="4" custLinFactNeighborX="-579" custLinFactNeighborY="-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3BAB6-7D6D-4A8C-8379-B072D0ED6463}" type="pres">
      <dgm:prSet presAssocID="{C1364BEF-E4A9-4FA3-B7D9-4993ABADAB2B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E69008-68AC-4DEF-8E17-751A84D858A2}" srcId="{BDAB13AB-E885-4E2F-AE10-CEBCD8608811}" destId="{0E019F9F-8B0E-43C1-90CC-2AC5BDB01279}" srcOrd="1" destOrd="0" parTransId="{C266E701-733D-40F6-AAE3-8FE870801F88}" sibTransId="{D38AB281-B564-4503-85A8-FF7C1F277E99}"/>
    <dgm:cxn modelId="{38EA9AA6-48D5-4477-89EA-9F541B7BB7A2}" type="presOf" srcId="{BDAB13AB-E885-4E2F-AE10-CEBCD8608811}" destId="{4D0B8789-F99D-4D12-948E-ED85E749BC74}" srcOrd="0" destOrd="0" presId="urn:microsoft.com/office/officeart/2005/8/layout/vList6"/>
    <dgm:cxn modelId="{7FC8F88A-7AE9-4431-90A0-8F4975D98699}" type="presOf" srcId="{105F55BC-5C49-4199-9F9F-057ACD6E8FD7}" destId="{AAEF9FB4-FC14-43D1-AEBA-2FB99B47E9AE}" srcOrd="0" destOrd="0" presId="urn:microsoft.com/office/officeart/2005/8/layout/vList6"/>
    <dgm:cxn modelId="{1954375C-FED7-43E7-A327-67D7976D981A}" srcId="{C1364BEF-E4A9-4FA3-B7D9-4993ABADAB2B}" destId="{CACD3104-861C-47B1-B9D7-DB4C8A44E3B1}" srcOrd="0" destOrd="0" parTransId="{D70A068E-7617-42D6-A093-71209964A29E}" sibTransId="{C549F332-BCE0-4174-BCA8-AB42F32AA147}"/>
    <dgm:cxn modelId="{3DC478D6-E289-4F37-A5D4-6117AF4D4E43}" type="presOf" srcId="{0E019F9F-8B0E-43C1-90CC-2AC5BDB01279}" destId="{44C7E98F-4871-405A-B3AA-99D0BF3FD88E}" srcOrd="0" destOrd="0" presId="urn:microsoft.com/office/officeart/2005/8/layout/vList6"/>
    <dgm:cxn modelId="{A38F6280-C99A-4912-ACCB-218474C730EE}" srcId="{0E019F9F-8B0E-43C1-90CC-2AC5BDB01279}" destId="{105F55BC-5C49-4199-9F9F-057ACD6E8FD7}" srcOrd="0" destOrd="0" parTransId="{6672AAA4-D663-4214-9E5A-A1089C576A98}" sibTransId="{AE58618D-426E-4BEE-A11E-76A266CF41E3}"/>
    <dgm:cxn modelId="{7688D35B-8B46-48B2-928C-A33BBA721EDB}" srcId="{BDAB13AB-E885-4E2F-AE10-CEBCD8608811}" destId="{A775C936-6203-4430-9E46-4F9BCD73A196}" srcOrd="0" destOrd="0" parTransId="{8F1684FF-0CAA-45E9-AB8E-95B8D0F2D883}" sibTransId="{A927318F-7158-4AFE-BE47-DF3AD943ED75}"/>
    <dgm:cxn modelId="{A61C8C0C-982A-44FE-B728-1E0D4D201BD9}" srcId="{295CD76E-040E-47BD-BD1C-B47A6052A1F1}" destId="{F5F0C1D0-FB71-4041-9969-52B6568E1E8C}" srcOrd="0" destOrd="0" parTransId="{D2BFC2BB-15FE-41E3-982A-548F1438F289}" sibTransId="{7A88C4C4-421A-4473-B9C9-4684F0F8D1ED}"/>
    <dgm:cxn modelId="{C55BBF09-0E84-40E1-80E9-091A11F4617E}" type="presOf" srcId="{295CD76E-040E-47BD-BD1C-B47A6052A1F1}" destId="{B4783F11-AA0F-4BC8-A781-E998758D2E88}" srcOrd="0" destOrd="0" presId="urn:microsoft.com/office/officeart/2005/8/layout/vList6"/>
    <dgm:cxn modelId="{548C6D73-98CC-4F99-B21D-BE0DB1BCFA62}" type="presOf" srcId="{CACD3104-861C-47B1-B9D7-DB4C8A44E3B1}" destId="{B953BAB6-7D6D-4A8C-8379-B072D0ED6463}" srcOrd="0" destOrd="0" presId="urn:microsoft.com/office/officeart/2005/8/layout/vList6"/>
    <dgm:cxn modelId="{8FE9AEFC-4DD4-4BF4-A758-34F3C9EF8DBE}" type="presOf" srcId="{C1364BEF-E4A9-4FA3-B7D9-4993ABADAB2B}" destId="{2E4143B6-2C2F-49F0-8C45-96E0494CD169}" srcOrd="0" destOrd="0" presId="urn:microsoft.com/office/officeart/2005/8/layout/vList6"/>
    <dgm:cxn modelId="{6C9E2D85-DABC-4493-9C47-8FDED4BBF299}" type="presOf" srcId="{A775C936-6203-4430-9E46-4F9BCD73A196}" destId="{EA036627-A495-40F9-A055-92CFFEA398D8}" srcOrd="0" destOrd="0" presId="urn:microsoft.com/office/officeart/2005/8/layout/vList6"/>
    <dgm:cxn modelId="{E7AA0266-50C1-4092-B243-9904D8CE614F}" type="presOf" srcId="{6A10D348-7E31-4721-9BC2-866E022E570E}" destId="{18F639F0-EAA6-4A3F-9E1E-56958CC0AA59}" srcOrd="0" destOrd="0" presId="urn:microsoft.com/office/officeart/2005/8/layout/vList6"/>
    <dgm:cxn modelId="{BE2E201A-9A13-4FEE-9E28-32A86156C1FC}" srcId="{BDAB13AB-E885-4E2F-AE10-CEBCD8608811}" destId="{C1364BEF-E4A9-4FA3-B7D9-4993ABADAB2B}" srcOrd="3" destOrd="0" parTransId="{24353286-4DF9-4035-810A-E8861142FE51}" sibTransId="{36DE1C5E-7D27-44EC-B7E3-DAE453830A43}"/>
    <dgm:cxn modelId="{BBD09CE3-D75A-4832-9EEE-E69325D76A0A}" type="presOf" srcId="{F5F0C1D0-FB71-4041-9969-52B6568E1E8C}" destId="{FE067716-CCC8-4A85-AB69-983F77629006}" srcOrd="0" destOrd="0" presId="urn:microsoft.com/office/officeart/2005/8/layout/vList6"/>
    <dgm:cxn modelId="{2DAD719E-077F-46A1-902C-305C8C32700F}" srcId="{A775C936-6203-4430-9E46-4F9BCD73A196}" destId="{6A10D348-7E31-4721-9BC2-866E022E570E}" srcOrd="0" destOrd="0" parTransId="{84039E54-79B6-4A83-BA28-320554ADA5AF}" sibTransId="{51B2C7D5-C314-4EB6-AB90-8C586907623A}"/>
    <dgm:cxn modelId="{568D8BBC-A91F-4C76-9A6E-D348ABF1DD22}" srcId="{BDAB13AB-E885-4E2F-AE10-CEBCD8608811}" destId="{295CD76E-040E-47BD-BD1C-B47A6052A1F1}" srcOrd="2" destOrd="0" parTransId="{7CD37071-C5DB-455F-A0FB-66301B666850}" sibTransId="{712C6AB3-FABC-4712-8A64-DEEF0BA11066}"/>
    <dgm:cxn modelId="{79D285CC-309D-4630-8A96-CE288D51A66A}" type="presParOf" srcId="{4D0B8789-F99D-4D12-948E-ED85E749BC74}" destId="{8EDC50FE-9B06-40D7-9BB6-7BD37E74702B}" srcOrd="0" destOrd="0" presId="urn:microsoft.com/office/officeart/2005/8/layout/vList6"/>
    <dgm:cxn modelId="{1F1AFEF0-45ED-4B2D-B3A0-03D4E7F78FEA}" type="presParOf" srcId="{8EDC50FE-9B06-40D7-9BB6-7BD37E74702B}" destId="{EA036627-A495-40F9-A055-92CFFEA398D8}" srcOrd="0" destOrd="0" presId="urn:microsoft.com/office/officeart/2005/8/layout/vList6"/>
    <dgm:cxn modelId="{6657642B-8832-49BA-9FE4-EF3A4E0E101C}" type="presParOf" srcId="{8EDC50FE-9B06-40D7-9BB6-7BD37E74702B}" destId="{18F639F0-EAA6-4A3F-9E1E-56958CC0AA59}" srcOrd="1" destOrd="0" presId="urn:microsoft.com/office/officeart/2005/8/layout/vList6"/>
    <dgm:cxn modelId="{1631AC09-FEF9-46AD-883F-39C5DFE90503}" type="presParOf" srcId="{4D0B8789-F99D-4D12-948E-ED85E749BC74}" destId="{4640CDD3-3917-4EC2-A001-6F7C2AE81FB1}" srcOrd="1" destOrd="0" presId="urn:microsoft.com/office/officeart/2005/8/layout/vList6"/>
    <dgm:cxn modelId="{7FE581E9-59FD-454D-ADF2-25ECE00BC2EC}" type="presParOf" srcId="{4D0B8789-F99D-4D12-948E-ED85E749BC74}" destId="{592C39C7-E405-4AA6-B493-41166FAAC035}" srcOrd="2" destOrd="0" presId="urn:microsoft.com/office/officeart/2005/8/layout/vList6"/>
    <dgm:cxn modelId="{CF2E83EA-8096-482A-B9AA-8F2BDC3A879F}" type="presParOf" srcId="{592C39C7-E405-4AA6-B493-41166FAAC035}" destId="{44C7E98F-4871-405A-B3AA-99D0BF3FD88E}" srcOrd="0" destOrd="0" presId="urn:microsoft.com/office/officeart/2005/8/layout/vList6"/>
    <dgm:cxn modelId="{839C3739-7028-4D17-B3E3-CC7EC828E3F2}" type="presParOf" srcId="{592C39C7-E405-4AA6-B493-41166FAAC035}" destId="{AAEF9FB4-FC14-43D1-AEBA-2FB99B47E9AE}" srcOrd="1" destOrd="0" presId="urn:microsoft.com/office/officeart/2005/8/layout/vList6"/>
    <dgm:cxn modelId="{50AE96B4-17F0-46A1-B289-426E6419ED41}" type="presParOf" srcId="{4D0B8789-F99D-4D12-948E-ED85E749BC74}" destId="{825BBEBD-1645-47AB-BB63-0A79A96E6AE1}" srcOrd="3" destOrd="0" presId="urn:microsoft.com/office/officeart/2005/8/layout/vList6"/>
    <dgm:cxn modelId="{656BB58D-3B73-4FED-92B0-A8F81A5814B9}" type="presParOf" srcId="{4D0B8789-F99D-4D12-948E-ED85E749BC74}" destId="{A9307F5B-253E-43A6-BA04-223C4FD1EA97}" srcOrd="4" destOrd="0" presId="urn:microsoft.com/office/officeart/2005/8/layout/vList6"/>
    <dgm:cxn modelId="{2439E51A-0779-4C61-AC08-34A134FEEBDA}" type="presParOf" srcId="{A9307F5B-253E-43A6-BA04-223C4FD1EA97}" destId="{B4783F11-AA0F-4BC8-A781-E998758D2E88}" srcOrd="0" destOrd="0" presId="urn:microsoft.com/office/officeart/2005/8/layout/vList6"/>
    <dgm:cxn modelId="{A26A9DBC-DF56-4C40-B777-A177E325FBBD}" type="presParOf" srcId="{A9307F5B-253E-43A6-BA04-223C4FD1EA97}" destId="{FE067716-CCC8-4A85-AB69-983F77629006}" srcOrd="1" destOrd="0" presId="urn:microsoft.com/office/officeart/2005/8/layout/vList6"/>
    <dgm:cxn modelId="{6016BD28-A8FD-4E1D-85C1-6F1D9DAB9303}" type="presParOf" srcId="{4D0B8789-F99D-4D12-948E-ED85E749BC74}" destId="{616907C8-29E8-41AE-A0F4-EE8C7B6AE931}" srcOrd="5" destOrd="0" presId="urn:microsoft.com/office/officeart/2005/8/layout/vList6"/>
    <dgm:cxn modelId="{FE8F4D6E-0869-4815-9D61-7347FF8F7F9F}" type="presParOf" srcId="{4D0B8789-F99D-4D12-948E-ED85E749BC74}" destId="{5BFF8141-1DBE-4806-98BA-CFD3A9D01183}" srcOrd="6" destOrd="0" presId="urn:microsoft.com/office/officeart/2005/8/layout/vList6"/>
    <dgm:cxn modelId="{27EB483B-0C94-41CA-836A-17DA5B12B39B}" type="presParOf" srcId="{5BFF8141-1DBE-4806-98BA-CFD3A9D01183}" destId="{2E4143B6-2C2F-49F0-8C45-96E0494CD169}" srcOrd="0" destOrd="0" presId="urn:microsoft.com/office/officeart/2005/8/layout/vList6"/>
    <dgm:cxn modelId="{D6013C16-40B9-4E79-869C-CEC9A33FFA9E}" type="presParOf" srcId="{5BFF8141-1DBE-4806-98BA-CFD3A9D01183}" destId="{B953BAB6-7D6D-4A8C-8379-B072D0ED646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EAD639-3E94-4D41-8D0B-B9D5143C42C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6BF61-BD76-4B3A-8A03-DFABCFC40176}">
      <dgm:prSet custT="1"/>
      <dgm:spPr/>
      <dgm:t>
        <a:bodyPr/>
        <a:lstStyle/>
        <a:p>
          <a:pPr rtl="0"/>
          <a:r>
            <a:rPr lang="ru-RU" sz="1600" dirty="0" smtClean="0"/>
            <a:t>Штраф </a:t>
          </a:r>
          <a:endParaRPr lang="ru-RU" sz="1600" dirty="0"/>
        </a:p>
      </dgm:t>
    </dgm:pt>
    <dgm:pt modelId="{A190A234-60E5-4441-A04B-41048C22233A}" type="parTrans" cxnId="{D2A2D1B4-A857-451F-9139-15EFFE57D45E}">
      <dgm:prSet/>
      <dgm:spPr/>
      <dgm:t>
        <a:bodyPr/>
        <a:lstStyle/>
        <a:p>
          <a:endParaRPr lang="ru-RU"/>
        </a:p>
      </dgm:t>
    </dgm:pt>
    <dgm:pt modelId="{C923B406-2A87-4CE7-8D54-4187B9397A8F}" type="sibTrans" cxnId="{D2A2D1B4-A857-451F-9139-15EFFE57D45E}">
      <dgm:prSet/>
      <dgm:spPr/>
      <dgm:t>
        <a:bodyPr/>
        <a:lstStyle/>
        <a:p>
          <a:endParaRPr lang="ru-RU"/>
        </a:p>
      </dgm:t>
    </dgm:pt>
    <dgm:pt modelId="{655281F5-1249-44DA-A17F-398EFDE9BBBA}">
      <dgm:prSet custT="1"/>
      <dgm:spPr/>
      <dgm:t>
        <a:bodyPr/>
        <a:lstStyle/>
        <a:p>
          <a:pPr rtl="0"/>
          <a:r>
            <a:rPr lang="ru-RU" sz="1600" dirty="0" smtClean="0"/>
            <a:t>Обязательные работы </a:t>
          </a:r>
          <a:endParaRPr lang="ru-RU" sz="1600" dirty="0"/>
        </a:p>
      </dgm:t>
    </dgm:pt>
    <dgm:pt modelId="{1D059F3E-7C3E-4C0E-B5A0-01B7EE3D70A8}" type="parTrans" cxnId="{B037AF21-B36D-444F-A61B-68FE094F0241}">
      <dgm:prSet/>
      <dgm:spPr/>
      <dgm:t>
        <a:bodyPr/>
        <a:lstStyle/>
        <a:p>
          <a:endParaRPr lang="ru-RU"/>
        </a:p>
      </dgm:t>
    </dgm:pt>
    <dgm:pt modelId="{59D67BAA-5E16-4E5E-9AE4-B78061464012}" type="sibTrans" cxnId="{B037AF21-B36D-444F-A61B-68FE094F0241}">
      <dgm:prSet/>
      <dgm:spPr/>
      <dgm:t>
        <a:bodyPr/>
        <a:lstStyle/>
        <a:p>
          <a:endParaRPr lang="ru-RU"/>
        </a:p>
      </dgm:t>
    </dgm:pt>
    <dgm:pt modelId="{68E6B60E-8D11-4FE5-9430-7EE423951901}">
      <dgm:prSet custT="1"/>
      <dgm:spPr/>
      <dgm:t>
        <a:bodyPr/>
        <a:lstStyle/>
        <a:p>
          <a:pPr rtl="0"/>
          <a:r>
            <a:rPr lang="ru-RU" sz="1600" dirty="0" smtClean="0"/>
            <a:t>Исправительные работы  </a:t>
          </a:r>
          <a:endParaRPr lang="ru-RU" sz="1600" dirty="0"/>
        </a:p>
      </dgm:t>
    </dgm:pt>
    <dgm:pt modelId="{53DEF7B0-752D-4ACB-B08A-06BF42268022}" type="parTrans" cxnId="{55B24AA5-EB6F-4FDB-A009-3D1F03EB226E}">
      <dgm:prSet/>
      <dgm:spPr/>
      <dgm:t>
        <a:bodyPr/>
        <a:lstStyle/>
        <a:p>
          <a:endParaRPr lang="ru-RU"/>
        </a:p>
      </dgm:t>
    </dgm:pt>
    <dgm:pt modelId="{A1328980-11AB-4A98-AB61-50C29A5DCABE}" type="sibTrans" cxnId="{55B24AA5-EB6F-4FDB-A009-3D1F03EB226E}">
      <dgm:prSet/>
      <dgm:spPr/>
      <dgm:t>
        <a:bodyPr/>
        <a:lstStyle/>
        <a:p>
          <a:endParaRPr lang="ru-RU"/>
        </a:p>
      </dgm:t>
    </dgm:pt>
    <dgm:pt modelId="{D610E54A-2C62-471B-B2BB-77F1499DE599}">
      <dgm:prSet custT="1"/>
      <dgm:spPr/>
      <dgm:t>
        <a:bodyPr/>
        <a:lstStyle/>
        <a:p>
          <a:pPr rtl="0"/>
          <a:r>
            <a:rPr lang="ru-RU" sz="1600" dirty="0" smtClean="0"/>
            <a:t>Конфискация имущества  </a:t>
          </a:r>
          <a:endParaRPr lang="ru-RU" sz="1600" dirty="0"/>
        </a:p>
      </dgm:t>
    </dgm:pt>
    <dgm:pt modelId="{BB254550-0F72-4F36-A5DD-501878C0505F}" type="parTrans" cxnId="{DD8D3973-DE55-47EA-A4D9-FA978A124A40}">
      <dgm:prSet/>
      <dgm:spPr/>
      <dgm:t>
        <a:bodyPr/>
        <a:lstStyle/>
        <a:p>
          <a:endParaRPr lang="ru-RU"/>
        </a:p>
      </dgm:t>
    </dgm:pt>
    <dgm:pt modelId="{C2CDE245-6006-4DBF-90FE-D01020C8719F}" type="sibTrans" cxnId="{DD8D3973-DE55-47EA-A4D9-FA978A124A40}">
      <dgm:prSet/>
      <dgm:spPr/>
      <dgm:t>
        <a:bodyPr/>
        <a:lstStyle/>
        <a:p>
          <a:endParaRPr lang="ru-RU"/>
        </a:p>
      </dgm:t>
    </dgm:pt>
    <dgm:pt modelId="{4AEC67B4-BD1E-49F6-AD18-79C2260EF620}">
      <dgm:prSet custT="1"/>
      <dgm:spPr/>
      <dgm:t>
        <a:bodyPr/>
        <a:lstStyle/>
        <a:p>
          <a:pPr rtl="0"/>
          <a:r>
            <a:rPr lang="ru-RU" sz="1600" dirty="0" smtClean="0"/>
            <a:t>Ограничение свободы </a:t>
          </a:r>
          <a:endParaRPr lang="ru-RU" sz="1600" dirty="0"/>
        </a:p>
      </dgm:t>
    </dgm:pt>
    <dgm:pt modelId="{0321FD88-5EDA-487A-977A-D7C4A8010616}" type="parTrans" cxnId="{5897E232-0C81-4D82-A22B-66DD0451C1EA}">
      <dgm:prSet/>
      <dgm:spPr/>
      <dgm:t>
        <a:bodyPr/>
        <a:lstStyle/>
        <a:p>
          <a:endParaRPr lang="ru-RU"/>
        </a:p>
      </dgm:t>
    </dgm:pt>
    <dgm:pt modelId="{93C304ED-30F1-4884-820E-BD8F631C2A36}" type="sibTrans" cxnId="{5897E232-0C81-4D82-A22B-66DD0451C1EA}">
      <dgm:prSet/>
      <dgm:spPr/>
      <dgm:t>
        <a:bodyPr/>
        <a:lstStyle/>
        <a:p>
          <a:endParaRPr lang="ru-RU"/>
        </a:p>
      </dgm:t>
    </dgm:pt>
    <dgm:pt modelId="{4654E572-16E7-4DD0-B76A-816015071CDC}">
      <dgm:prSet custT="1"/>
      <dgm:spPr/>
      <dgm:t>
        <a:bodyPr/>
        <a:lstStyle/>
        <a:p>
          <a:pPr rtl="0"/>
          <a:r>
            <a:rPr lang="ru-RU" sz="1600" dirty="0" smtClean="0"/>
            <a:t>Арест  </a:t>
          </a:r>
          <a:endParaRPr lang="ru-RU" sz="1600" dirty="0"/>
        </a:p>
      </dgm:t>
    </dgm:pt>
    <dgm:pt modelId="{0719BB51-4AF8-4734-8924-F04C0FFE2D1E}" type="parTrans" cxnId="{33640C3C-F290-4324-9D4F-FA82BE0A5D99}">
      <dgm:prSet/>
      <dgm:spPr/>
      <dgm:t>
        <a:bodyPr/>
        <a:lstStyle/>
        <a:p>
          <a:endParaRPr lang="ru-RU"/>
        </a:p>
      </dgm:t>
    </dgm:pt>
    <dgm:pt modelId="{03B689B8-1367-4476-86B3-8CAC5B6CE2A6}" type="sibTrans" cxnId="{33640C3C-F290-4324-9D4F-FA82BE0A5D99}">
      <dgm:prSet/>
      <dgm:spPr/>
      <dgm:t>
        <a:bodyPr/>
        <a:lstStyle/>
        <a:p>
          <a:endParaRPr lang="ru-RU"/>
        </a:p>
      </dgm:t>
    </dgm:pt>
    <dgm:pt modelId="{415C9DB9-676E-4463-B8C1-6FF5FF232DBE}">
      <dgm:prSet custT="1"/>
      <dgm:spPr/>
      <dgm:t>
        <a:bodyPr/>
        <a:lstStyle/>
        <a:p>
          <a:pPr rtl="0"/>
          <a:r>
            <a:rPr lang="ru-RU" sz="1600" dirty="0" smtClean="0"/>
            <a:t>Лишение свободы на определенный срок </a:t>
          </a:r>
          <a:endParaRPr lang="ru-RU" sz="1600" dirty="0"/>
        </a:p>
      </dgm:t>
    </dgm:pt>
    <dgm:pt modelId="{EE69A308-A8A3-4B40-A8E3-C334C90B1789}" type="parTrans" cxnId="{4A5CF991-0EB9-4192-BCBD-EFFD166F773D}">
      <dgm:prSet/>
      <dgm:spPr/>
      <dgm:t>
        <a:bodyPr/>
        <a:lstStyle/>
        <a:p>
          <a:endParaRPr lang="ru-RU"/>
        </a:p>
      </dgm:t>
    </dgm:pt>
    <dgm:pt modelId="{8C9064B0-5055-455E-9B3D-CE26EA0683BA}" type="sibTrans" cxnId="{4A5CF991-0EB9-4192-BCBD-EFFD166F773D}">
      <dgm:prSet/>
      <dgm:spPr/>
      <dgm:t>
        <a:bodyPr/>
        <a:lstStyle/>
        <a:p>
          <a:endParaRPr lang="ru-RU"/>
        </a:p>
      </dgm:t>
    </dgm:pt>
    <dgm:pt modelId="{D3B80021-01DA-4CED-8411-62ABC8747518}">
      <dgm:prSet custT="1"/>
      <dgm:spPr/>
      <dgm:t>
        <a:bodyPr/>
        <a:lstStyle/>
        <a:p>
          <a:pPr rtl="0"/>
          <a:r>
            <a:rPr lang="ru-RU" sz="1600" dirty="0" smtClean="0"/>
            <a:t>Пожизненное лишение свободы  </a:t>
          </a:r>
          <a:endParaRPr lang="ru-RU" sz="1600" dirty="0"/>
        </a:p>
      </dgm:t>
    </dgm:pt>
    <dgm:pt modelId="{72A22837-C4DC-4A74-A54F-540C591F13AF}" type="parTrans" cxnId="{ABA03963-96CB-404C-BF4E-25E62B63B280}">
      <dgm:prSet/>
      <dgm:spPr/>
      <dgm:t>
        <a:bodyPr/>
        <a:lstStyle/>
        <a:p>
          <a:endParaRPr lang="ru-RU"/>
        </a:p>
      </dgm:t>
    </dgm:pt>
    <dgm:pt modelId="{B301F872-FE85-425F-90BE-B4CE17111910}" type="sibTrans" cxnId="{ABA03963-96CB-404C-BF4E-25E62B63B280}">
      <dgm:prSet/>
      <dgm:spPr/>
      <dgm:t>
        <a:bodyPr/>
        <a:lstStyle/>
        <a:p>
          <a:endParaRPr lang="ru-RU"/>
        </a:p>
      </dgm:t>
    </dgm:pt>
    <dgm:pt modelId="{C72E635B-9BDD-4A5B-8C66-E1B53BDDA93D}" type="pres">
      <dgm:prSet presAssocID="{4DEAD639-3E94-4D41-8D0B-B9D5143C42C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DB9CFE-C90C-4858-9C15-3F1D531F3801}" type="pres">
      <dgm:prSet presAssocID="{4DEAD639-3E94-4D41-8D0B-B9D5143C42C0}" presName="arrow" presStyleLbl="bgShp" presStyleIdx="0" presStyleCnt="1" custAng="5400000" custScaleX="13541" custScaleY="29493" custLinFactNeighborX="-137" custLinFactNeighborY="-36214"/>
      <dgm:spPr/>
    </dgm:pt>
    <dgm:pt modelId="{A0D600BF-08A5-432B-85A1-E575B785A9C8}" type="pres">
      <dgm:prSet presAssocID="{4DEAD639-3E94-4D41-8D0B-B9D5143C42C0}" presName="linearProcess" presStyleCnt="0"/>
      <dgm:spPr/>
    </dgm:pt>
    <dgm:pt modelId="{E816BB9F-BBF3-43E8-9B5C-30F66E2CC070}" type="pres">
      <dgm:prSet presAssocID="{F806BF61-BD76-4B3A-8A03-DFABCFC40176}" presName="textNode" presStyleLbl="node1" presStyleIdx="0" presStyleCnt="8" custScaleX="145740" custScaleY="217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985F1-A9DC-4028-BC3A-5A07E2DFDD88}" type="pres">
      <dgm:prSet presAssocID="{C923B406-2A87-4CE7-8D54-4187B9397A8F}" presName="sibTrans" presStyleCnt="0"/>
      <dgm:spPr/>
    </dgm:pt>
    <dgm:pt modelId="{DD5A8036-9213-4BA3-A6ED-D047115F35D4}" type="pres">
      <dgm:prSet presAssocID="{655281F5-1249-44DA-A17F-398EFDE9BBBA}" presName="textNode" presStyleLbl="node1" presStyleIdx="1" presStyleCnt="8" custScaleX="129808" custScaleY="217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51108-3844-409D-A025-4B9EE4524B6E}" type="pres">
      <dgm:prSet presAssocID="{59D67BAA-5E16-4E5E-9AE4-B78061464012}" presName="sibTrans" presStyleCnt="0"/>
      <dgm:spPr/>
    </dgm:pt>
    <dgm:pt modelId="{56D4C3F6-1938-4696-A3D7-28C837C2249C}" type="pres">
      <dgm:prSet presAssocID="{68E6B60E-8D11-4FE5-9430-7EE423951901}" presName="textNode" presStyleLbl="node1" presStyleIdx="2" presStyleCnt="8" custScaleX="122417" custScaleY="217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48556-83D9-4AA6-88DA-D5C9BAF23AED}" type="pres">
      <dgm:prSet presAssocID="{A1328980-11AB-4A98-AB61-50C29A5DCABE}" presName="sibTrans" presStyleCnt="0"/>
      <dgm:spPr/>
    </dgm:pt>
    <dgm:pt modelId="{4E01E609-E0BA-4514-9CF8-BCAFFEE90430}" type="pres">
      <dgm:prSet presAssocID="{D610E54A-2C62-471B-B2BB-77F1499DE599}" presName="textNode" presStyleLbl="node1" presStyleIdx="3" presStyleCnt="8" custScaleX="148636" custScaleY="217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684FE-4FDA-403F-AE99-7E8CA54F6F00}" type="pres">
      <dgm:prSet presAssocID="{C2CDE245-6006-4DBF-90FE-D01020C8719F}" presName="sibTrans" presStyleCnt="0"/>
      <dgm:spPr/>
    </dgm:pt>
    <dgm:pt modelId="{FB364375-EA4F-45B3-A9F7-9FCF83E19501}" type="pres">
      <dgm:prSet presAssocID="{4AEC67B4-BD1E-49F6-AD18-79C2260EF620}" presName="textNode" presStyleLbl="node1" presStyleIdx="4" presStyleCnt="8" custScaleX="145758" custScaleY="217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EE0D2-AE28-40C4-B567-751E2931E385}" type="pres">
      <dgm:prSet presAssocID="{93C304ED-30F1-4884-820E-BD8F631C2A36}" presName="sibTrans" presStyleCnt="0"/>
      <dgm:spPr/>
    </dgm:pt>
    <dgm:pt modelId="{04682D5B-129B-4D21-89CB-ECD8AD3B00D7}" type="pres">
      <dgm:prSet presAssocID="{4654E572-16E7-4DD0-B76A-816015071CDC}" presName="textNode" presStyleLbl="node1" presStyleIdx="5" presStyleCnt="8" custScaleX="147646" custScaleY="217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25A08-8971-43B5-B25F-097767496144}" type="pres">
      <dgm:prSet presAssocID="{03B689B8-1367-4476-86B3-8CAC5B6CE2A6}" presName="sibTrans" presStyleCnt="0"/>
      <dgm:spPr/>
    </dgm:pt>
    <dgm:pt modelId="{9A537458-A81A-4023-94FC-3198FA61497B}" type="pres">
      <dgm:prSet presAssocID="{415C9DB9-676E-4463-B8C1-6FF5FF232DBE}" presName="textNode" presStyleLbl="node1" presStyleIdx="6" presStyleCnt="8" custScaleX="147398" custScaleY="217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ECE97-B448-4A03-9890-16B4F64EDB2E}" type="pres">
      <dgm:prSet presAssocID="{8C9064B0-5055-455E-9B3D-CE26EA0683BA}" presName="sibTrans" presStyleCnt="0"/>
      <dgm:spPr/>
    </dgm:pt>
    <dgm:pt modelId="{715B49C9-FB35-4C09-9B32-7A95D8165F60}" type="pres">
      <dgm:prSet presAssocID="{D3B80021-01DA-4CED-8411-62ABC8747518}" presName="textNode" presStyleLbl="node1" presStyleIdx="7" presStyleCnt="8" custScaleX="130994" custScaleY="217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6550C8-1B17-4B08-B4E1-BF6CFDCFB4A8}" type="presOf" srcId="{D3B80021-01DA-4CED-8411-62ABC8747518}" destId="{715B49C9-FB35-4C09-9B32-7A95D8165F60}" srcOrd="0" destOrd="0" presId="urn:microsoft.com/office/officeart/2005/8/layout/hProcess9"/>
    <dgm:cxn modelId="{33640C3C-F290-4324-9D4F-FA82BE0A5D99}" srcId="{4DEAD639-3E94-4D41-8D0B-B9D5143C42C0}" destId="{4654E572-16E7-4DD0-B76A-816015071CDC}" srcOrd="5" destOrd="0" parTransId="{0719BB51-4AF8-4734-8924-F04C0FFE2D1E}" sibTransId="{03B689B8-1367-4476-86B3-8CAC5B6CE2A6}"/>
    <dgm:cxn modelId="{B4EE14BC-BD05-4000-9B67-317262224CEF}" type="presOf" srcId="{F806BF61-BD76-4B3A-8A03-DFABCFC40176}" destId="{E816BB9F-BBF3-43E8-9B5C-30F66E2CC070}" srcOrd="0" destOrd="0" presId="urn:microsoft.com/office/officeart/2005/8/layout/hProcess9"/>
    <dgm:cxn modelId="{ABA03963-96CB-404C-BF4E-25E62B63B280}" srcId="{4DEAD639-3E94-4D41-8D0B-B9D5143C42C0}" destId="{D3B80021-01DA-4CED-8411-62ABC8747518}" srcOrd="7" destOrd="0" parTransId="{72A22837-C4DC-4A74-A54F-540C591F13AF}" sibTransId="{B301F872-FE85-425F-90BE-B4CE17111910}"/>
    <dgm:cxn modelId="{63E52A4D-7BD4-48D2-ABA3-442EBDC122C5}" type="presOf" srcId="{655281F5-1249-44DA-A17F-398EFDE9BBBA}" destId="{DD5A8036-9213-4BA3-A6ED-D047115F35D4}" srcOrd="0" destOrd="0" presId="urn:microsoft.com/office/officeart/2005/8/layout/hProcess9"/>
    <dgm:cxn modelId="{B037AF21-B36D-444F-A61B-68FE094F0241}" srcId="{4DEAD639-3E94-4D41-8D0B-B9D5143C42C0}" destId="{655281F5-1249-44DA-A17F-398EFDE9BBBA}" srcOrd="1" destOrd="0" parTransId="{1D059F3E-7C3E-4C0E-B5A0-01B7EE3D70A8}" sibTransId="{59D67BAA-5E16-4E5E-9AE4-B78061464012}"/>
    <dgm:cxn modelId="{DEC0CA5A-B6BB-48A5-B531-DF6CB4C9B424}" type="presOf" srcId="{4DEAD639-3E94-4D41-8D0B-B9D5143C42C0}" destId="{C72E635B-9BDD-4A5B-8C66-E1B53BDDA93D}" srcOrd="0" destOrd="0" presId="urn:microsoft.com/office/officeart/2005/8/layout/hProcess9"/>
    <dgm:cxn modelId="{02B56285-7B78-4ACA-9D83-AE8FE9F8BA51}" type="presOf" srcId="{D610E54A-2C62-471B-B2BB-77F1499DE599}" destId="{4E01E609-E0BA-4514-9CF8-BCAFFEE90430}" srcOrd="0" destOrd="0" presId="urn:microsoft.com/office/officeart/2005/8/layout/hProcess9"/>
    <dgm:cxn modelId="{55B24AA5-EB6F-4FDB-A009-3D1F03EB226E}" srcId="{4DEAD639-3E94-4D41-8D0B-B9D5143C42C0}" destId="{68E6B60E-8D11-4FE5-9430-7EE423951901}" srcOrd="2" destOrd="0" parTransId="{53DEF7B0-752D-4ACB-B08A-06BF42268022}" sibTransId="{A1328980-11AB-4A98-AB61-50C29A5DCABE}"/>
    <dgm:cxn modelId="{D2A2D1B4-A857-451F-9139-15EFFE57D45E}" srcId="{4DEAD639-3E94-4D41-8D0B-B9D5143C42C0}" destId="{F806BF61-BD76-4B3A-8A03-DFABCFC40176}" srcOrd="0" destOrd="0" parTransId="{A190A234-60E5-4441-A04B-41048C22233A}" sibTransId="{C923B406-2A87-4CE7-8D54-4187B9397A8F}"/>
    <dgm:cxn modelId="{4A5CF991-0EB9-4192-BCBD-EFFD166F773D}" srcId="{4DEAD639-3E94-4D41-8D0B-B9D5143C42C0}" destId="{415C9DB9-676E-4463-B8C1-6FF5FF232DBE}" srcOrd="6" destOrd="0" parTransId="{EE69A308-A8A3-4B40-A8E3-C334C90B1789}" sibTransId="{8C9064B0-5055-455E-9B3D-CE26EA0683BA}"/>
    <dgm:cxn modelId="{C4EAEA86-849C-48DF-855D-F1AA686E2911}" type="presOf" srcId="{4AEC67B4-BD1E-49F6-AD18-79C2260EF620}" destId="{FB364375-EA4F-45B3-A9F7-9FCF83E19501}" srcOrd="0" destOrd="0" presId="urn:microsoft.com/office/officeart/2005/8/layout/hProcess9"/>
    <dgm:cxn modelId="{1F66D386-2273-4B1C-8309-CA008D7E2355}" type="presOf" srcId="{4654E572-16E7-4DD0-B76A-816015071CDC}" destId="{04682D5B-129B-4D21-89CB-ECD8AD3B00D7}" srcOrd="0" destOrd="0" presId="urn:microsoft.com/office/officeart/2005/8/layout/hProcess9"/>
    <dgm:cxn modelId="{B8693CD9-A351-4360-A4C7-7E7012CBB190}" type="presOf" srcId="{415C9DB9-676E-4463-B8C1-6FF5FF232DBE}" destId="{9A537458-A81A-4023-94FC-3198FA61497B}" srcOrd="0" destOrd="0" presId="urn:microsoft.com/office/officeart/2005/8/layout/hProcess9"/>
    <dgm:cxn modelId="{DD8D3973-DE55-47EA-A4D9-FA978A124A40}" srcId="{4DEAD639-3E94-4D41-8D0B-B9D5143C42C0}" destId="{D610E54A-2C62-471B-B2BB-77F1499DE599}" srcOrd="3" destOrd="0" parTransId="{BB254550-0F72-4F36-A5DD-501878C0505F}" sibTransId="{C2CDE245-6006-4DBF-90FE-D01020C8719F}"/>
    <dgm:cxn modelId="{692AB2F9-9541-455A-898B-79751A78E8BA}" type="presOf" srcId="{68E6B60E-8D11-4FE5-9430-7EE423951901}" destId="{56D4C3F6-1938-4696-A3D7-28C837C2249C}" srcOrd="0" destOrd="0" presId="urn:microsoft.com/office/officeart/2005/8/layout/hProcess9"/>
    <dgm:cxn modelId="{5897E232-0C81-4D82-A22B-66DD0451C1EA}" srcId="{4DEAD639-3E94-4D41-8D0B-B9D5143C42C0}" destId="{4AEC67B4-BD1E-49F6-AD18-79C2260EF620}" srcOrd="4" destOrd="0" parTransId="{0321FD88-5EDA-487A-977A-D7C4A8010616}" sibTransId="{93C304ED-30F1-4884-820E-BD8F631C2A36}"/>
    <dgm:cxn modelId="{17F7DED7-94A7-48A6-81A0-6D071282434A}" type="presParOf" srcId="{C72E635B-9BDD-4A5B-8C66-E1B53BDDA93D}" destId="{EADB9CFE-C90C-4858-9C15-3F1D531F3801}" srcOrd="0" destOrd="0" presId="urn:microsoft.com/office/officeart/2005/8/layout/hProcess9"/>
    <dgm:cxn modelId="{DF6B74CF-EBA9-4F53-B572-C679B3645AD1}" type="presParOf" srcId="{C72E635B-9BDD-4A5B-8C66-E1B53BDDA93D}" destId="{A0D600BF-08A5-432B-85A1-E575B785A9C8}" srcOrd="1" destOrd="0" presId="urn:microsoft.com/office/officeart/2005/8/layout/hProcess9"/>
    <dgm:cxn modelId="{7C84F19B-5D08-4B1A-81A7-6BA8724A7ABE}" type="presParOf" srcId="{A0D600BF-08A5-432B-85A1-E575B785A9C8}" destId="{E816BB9F-BBF3-43E8-9B5C-30F66E2CC070}" srcOrd="0" destOrd="0" presId="urn:microsoft.com/office/officeart/2005/8/layout/hProcess9"/>
    <dgm:cxn modelId="{93520B9C-9324-409E-9855-FC1851D53E98}" type="presParOf" srcId="{A0D600BF-08A5-432B-85A1-E575B785A9C8}" destId="{A69985F1-A9DC-4028-BC3A-5A07E2DFDD88}" srcOrd="1" destOrd="0" presId="urn:microsoft.com/office/officeart/2005/8/layout/hProcess9"/>
    <dgm:cxn modelId="{BD250C98-D469-4420-BF95-FA1D85DA9E33}" type="presParOf" srcId="{A0D600BF-08A5-432B-85A1-E575B785A9C8}" destId="{DD5A8036-9213-4BA3-A6ED-D047115F35D4}" srcOrd="2" destOrd="0" presId="urn:microsoft.com/office/officeart/2005/8/layout/hProcess9"/>
    <dgm:cxn modelId="{C229ACA6-507B-4E9C-8EA2-7132CC47517B}" type="presParOf" srcId="{A0D600BF-08A5-432B-85A1-E575B785A9C8}" destId="{D9151108-3844-409D-A025-4B9EE4524B6E}" srcOrd="3" destOrd="0" presId="urn:microsoft.com/office/officeart/2005/8/layout/hProcess9"/>
    <dgm:cxn modelId="{CC630E26-0BD4-4ADC-8438-A72C36340820}" type="presParOf" srcId="{A0D600BF-08A5-432B-85A1-E575B785A9C8}" destId="{56D4C3F6-1938-4696-A3D7-28C837C2249C}" srcOrd="4" destOrd="0" presId="urn:microsoft.com/office/officeart/2005/8/layout/hProcess9"/>
    <dgm:cxn modelId="{0DE53518-153A-4D78-BB34-FD91E9586D91}" type="presParOf" srcId="{A0D600BF-08A5-432B-85A1-E575B785A9C8}" destId="{E7248556-83D9-4AA6-88DA-D5C9BAF23AED}" srcOrd="5" destOrd="0" presId="urn:microsoft.com/office/officeart/2005/8/layout/hProcess9"/>
    <dgm:cxn modelId="{0A3F817C-0445-4F10-A654-C38C7E66D16D}" type="presParOf" srcId="{A0D600BF-08A5-432B-85A1-E575B785A9C8}" destId="{4E01E609-E0BA-4514-9CF8-BCAFFEE90430}" srcOrd="6" destOrd="0" presId="urn:microsoft.com/office/officeart/2005/8/layout/hProcess9"/>
    <dgm:cxn modelId="{6679F6FA-1430-45B3-8896-96C5BC982148}" type="presParOf" srcId="{A0D600BF-08A5-432B-85A1-E575B785A9C8}" destId="{091684FE-4FDA-403F-AE99-7E8CA54F6F00}" srcOrd="7" destOrd="0" presId="urn:microsoft.com/office/officeart/2005/8/layout/hProcess9"/>
    <dgm:cxn modelId="{D81643E8-6C45-49AB-9C4F-126E81849B90}" type="presParOf" srcId="{A0D600BF-08A5-432B-85A1-E575B785A9C8}" destId="{FB364375-EA4F-45B3-A9F7-9FCF83E19501}" srcOrd="8" destOrd="0" presId="urn:microsoft.com/office/officeart/2005/8/layout/hProcess9"/>
    <dgm:cxn modelId="{1BBBB421-5C5A-42D3-BC36-A5A49CF235B4}" type="presParOf" srcId="{A0D600BF-08A5-432B-85A1-E575B785A9C8}" destId="{830EE0D2-AE28-40C4-B567-751E2931E385}" srcOrd="9" destOrd="0" presId="urn:microsoft.com/office/officeart/2005/8/layout/hProcess9"/>
    <dgm:cxn modelId="{3941183A-5EE9-4EDE-BD40-5977A34DDF01}" type="presParOf" srcId="{A0D600BF-08A5-432B-85A1-E575B785A9C8}" destId="{04682D5B-129B-4D21-89CB-ECD8AD3B00D7}" srcOrd="10" destOrd="0" presId="urn:microsoft.com/office/officeart/2005/8/layout/hProcess9"/>
    <dgm:cxn modelId="{CA387A70-185E-4680-B782-FA6A2AF67F66}" type="presParOf" srcId="{A0D600BF-08A5-432B-85A1-E575B785A9C8}" destId="{DF325A08-8971-43B5-B25F-097767496144}" srcOrd="11" destOrd="0" presId="urn:microsoft.com/office/officeart/2005/8/layout/hProcess9"/>
    <dgm:cxn modelId="{AE9D94C3-4A9A-4D35-B6FD-73F4B228A95E}" type="presParOf" srcId="{A0D600BF-08A5-432B-85A1-E575B785A9C8}" destId="{9A537458-A81A-4023-94FC-3198FA61497B}" srcOrd="12" destOrd="0" presId="urn:microsoft.com/office/officeart/2005/8/layout/hProcess9"/>
    <dgm:cxn modelId="{C4682CF9-1745-4D58-8886-F5CA389B5FCF}" type="presParOf" srcId="{A0D600BF-08A5-432B-85A1-E575B785A9C8}" destId="{94FECE97-B448-4A03-9890-16B4F64EDB2E}" srcOrd="13" destOrd="0" presId="urn:microsoft.com/office/officeart/2005/8/layout/hProcess9"/>
    <dgm:cxn modelId="{5C23F476-B0B4-476D-9BCB-6A0F9DBEC5F4}" type="presParOf" srcId="{A0D600BF-08A5-432B-85A1-E575B785A9C8}" destId="{715B49C9-FB35-4C09-9B32-7A95D8165F60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295D3B-60BC-4C1D-99AF-1C0D7916C4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05A992-DA10-44FB-9BA1-EC9190033C75}">
      <dgm:prSet phldrT="[Текст]" custT="1"/>
      <dgm:spPr/>
      <dgm:t>
        <a:bodyPr/>
        <a:lstStyle/>
        <a:p>
          <a:r>
            <a:rPr lang="ru-RU" sz="1600" dirty="0" smtClean="0"/>
            <a:t>Убийство</a:t>
          </a:r>
          <a:endParaRPr lang="ru-RU" sz="1600" dirty="0"/>
        </a:p>
      </dgm:t>
    </dgm:pt>
    <dgm:pt modelId="{BC278C22-7044-44B9-B7FD-B20667D0309D}" type="parTrans" cxnId="{1290B3E3-BAA4-407D-96E0-853E653377BB}">
      <dgm:prSet/>
      <dgm:spPr/>
      <dgm:t>
        <a:bodyPr/>
        <a:lstStyle/>
        <a:p>
          <a:endParaRPr lang="ru-RU"/>
        </a:p>
      </dgm:t>
    </dgm:pt>
    <dgm:pt modelId="{7478A681-7A25-4D6C-AE7D-B4C14D814122}" type="sibTrans" cxnId="{1290B3E3-BAA4-407D-96E0-853E653377BB}">
      <dgm:prSet/>
      <dgm:spPr/>
      <dgm:t>
        <a:bodyPr/>
        <a:lstStyle/>
        <a:p>
          <a:endParaRPr lang="ru-RU"/>
        </a:p>
      </dgm:t>
    </dgm:pt>
    <dgm:pt modelId="{D6E7C0E6-00B9-417E-AB17-200E43A0C88B}">
      <dgm:prSet custT="1"/>
      <dgm:spPr/>
      <dgm:t>
        <a:bodyPr/>
        <a:lstStyle/>
        <a:p>
          <a:r>
            <a:rPr lang="ru-RU" sz="1600" dirty="0" smtClean="0"/>
            <a:t>Умышленное причинение тяжкого, среднего вреда здоровью</a:t>
          </a:r>
        </a:p>
      </dgm:t>
    </dgm:pt>
    <dgm:pt modelId="{54AA2883-B197-44DC-8D88-4BE34A15C8C5}" type="parTrans" cxnId="{D326DE0F-87A6-4A83-845F-13D3E10F83A4}">
      <dgm:prSet/>
      <dgm:spPr/>
      <dgm:t>
        <a:bodyPr/>
        <a:lstStyle/>
        <a:p>
          <a:endParaRPr lang="ru-RU"/>
        </a:p>
      </dgm:t>
    </dgm:pt>
    <dgm:pt modelId="{F4A76CD0-40FC-40A2-84DF-4971FC61C885}" type="sibTrans" cxnId="{D326DE0F-87A6-4A83-845F-13D3E10F83A4}">
      <dgm:prSet/>
      <dgm:spPr/>
      <dgm:t>
        <a:bodyPr/>
        <a:lstStyle/>
        <a:p>
          <a:endParaRPr lang="ru-RU"/>
        </a:p>
      </dgm:t>
    </dgm:pt>
    <dgm:pt modelId="{23392755-E873-4C94-8842-AD33B8890E37}">
      <dgm:prSet custT="1"/>
      <dgm:spPr/>
      <dgm:t>
        <a:bodyPr/>
        <a:lstStyle/>
        <a:p>
          <a:r>
            <a:rPr lang="ru-RU" sz="1600" dirty="0" smtClean="0"/>
            <a:t>Похищение человека</a:t>
          </a:r>
        </a:p>
      </dgm:t>
    </dgm:pt>
    <dgm:pt modelId="{08DD7FFA-3D96-4B7F-B468-A3D1FCAFBDB3}" type="parTrans" cxnId="{8211B21D-EFFA-4C7B-8CE5-C2E672658B67}">
      <dgm:prSet/>
      <dgm:spPr/>
      <dgm:t>
        <a:bodyPr/>
        <a:lstStyle/>
        <a:p>
          <a:endParaRPr lang="ru-RU"/>
        </a:p>
      </dgm:t>
    </dgm:pt>
    <dgm:pt modelId="{25DB1610-7FFB-4367-AF39-21F3F742B912}" type="sibTrans" cxnId="{8211B21D-EFFA-4C7B-8CE5-C2E672658B67}">
      <dgm:prSet/>
      <dgm:spPr/>
      <dgm:t>
        <a:bodyPr/>
        <a:lstStyle/>
        <a:p>
          <a:endParaRPr lang="ru-RU"/>
        </a:p>
      </dgm:t>
    </dgm:pt>
    <dgm:pt modelId="{3A577B8B-85C7-4D93-ADA7-F1CE6730B6F3}">
      <dgm:prSet custT="1"/>
      <dgm:spPr/>
      <dgm:t>
        <a:bodyPr/>
        <a:lstStyle/>
        <a:p>
          <a:r>
            <a:rPr lang="ru-RU" sz="1600" dirty="0" smtClean="0"/>
            <a:t>Изнасилование</a:t>
          </a:r>
        </a:p>
      </dgm:t>
    </dgm:pt>
    <dgm:pt modelId="{DDD4D47B-FB8B-440B-9934-BB48CA305EFE}" type="parTrans" cxnId="{596B8615-F72B-4251-96E4-ACAF1E2F2195}">
      <dgm:prSet/>
      <dgm:spPr/>
      <dgm:t>
        <a:bodyPr/>
        <a:lstStyle/>
        <a:p>
          <a:endParaRPr lang="ru-RU"/>
        </a:p>
      </dgm:t>
    </dgm:pt>
    <dgm:pt modelId="{BDAAC2B0-6AC8-4E2A-8665-CE373382E9DD}" type="sibTrans" cxnId="{596B8615-F72B-4251-96E4-ACAF1E2F2195}">
      <dgm:prSet/>
      <dgm:spPr/>
      <dgm:t>
        <a:bodyPr/>
        <a:lstStyle/>
        <a:p>
          <a:endParaRPr lang="ru-RU"/>
        </a:p>
      </dgm:t>
    </dgm:pt>
    <dgm:pt modelId="{2E21BBFF-C74E-415E-BA09-FDFC6573594F}">
      <dgm:prSet custT="1"/>
      <dgm:spPr/>
      <dgm:t>
        <a:bodyPr/>
        <a:lstStyle/>
        <a:p>
          <a:r>
            <a:rPr lang="ru-RU" sz="1600" dirty="0" smtClean="0"/>
            <a:t>Кража, разбой, вымогательство</a:t>
          </a:r>
        </a:p>
      </dgm:t>
    </dgm:pt>
    <dgm:pt modelId="{B9D575B1-3A87-4547-9AAA-28049F33903D}" type="parTrans" cxnId="{EDF264EF-895F-47DC-BD46-D7A99E49A7D0}">
      <dgm:prSet/>
      <dgm:spPr/>
      <dgm:t>
        <a:bodyPr/>
        <a:lstStyle/>
        <a:p>
          <a:endParaRPr lang="ru-RU"/>
        </a:p>
      </dgm:t>
    </dgm:pt>
    <dgm:pt modelId="{F1793A3D-E2CD-4F80-B624-F0862F3C0A7D}" type="sibTrans" cxnId="{EDF264EF-895F-47DC-BD46-D7A99E49A7D0}">
      <dgm:prSet/>
      <dgm:spPr/>
      <dgm:t>
        <a:bodyPr/>
        <a:lstStyle/>
        <a:p>
          <a:endParaRPr lang="ru-RU"/>
        </a:p>
      </dgm:t>
    </dgm:pt>
    <dgm:pt modelId="{1559A008-927A-4C4A-8AD9-D7352BA6C421}">
      <dgm:prSet custT="1"/>
      <dgm:spPr/>
      <dgm:t>
        <a:bodyPr/>
        <a:lstStyle/>
        <a:p>
          <a:r>
            <a:rPr lang="ru-RU" sz="1600" dirty="0" smtClean="0"/>
            <a:t>Умышленное уничтожение или повреждение чужого имущества</a:t>
          </a:r>
        </a:p>
      </dgm:t>
    </dgm:pt>
    <dgm:pt modelId="{C8B132F5-E962-40D4-A211-5EF9D839D578}" type="parTrans" cxnId="{F2362456-DD5C-4974-97D9-45198AFEFAF0}">
      <dgm:prSet/>
      <dgm:spPr/>
      <dgm:t>
        <a:bodyPr/>
        <a:lstStyle/>
        <a:p>
          <a:endParaRPr lang="ru-RU"/>
        </a:p>
      </dgm:t>
    </dgm:pt>
    <dgm:pt modelId="{266D6A08-9EE9-43E8-B0A9-75A8F9D8B4D7}" type="sibTrans" cxnId="{F2362456-DD5C-4974-97D9-45198AFEFAF0}">
      <dgm:prSet/>
      <dgm:spPr/>
      <dgm:t>
        <a:bodyPr/>
        <a:lstStyle/>
        <a:p>
          <a:endParaRPr lang="ru-RU"/>
        </a:p>
      </dgm:t>
    </dgm:pt>
    <dgm:pt modelId="{80969275-89B4-4A57-AE8A-47259F78831C}">
      <dgm:prSet custT="1"/>
      <dgm:spPr/>
      <dgm:t>
        <a:bodyPr/>
        <a:lstStyle/>
        <a:p>
          <a:r>
            <a:rPr lang="ru-RU" sz="1600" dirty="0" smtClean="0"/>
            <a:t>Неправомерное завладение транспортного средства без цели хищения</a:t>
          </a:r>
        </a:p>
      </dgm:t>
    </dgm:pt>
    <dgm:pt modelId="{9BFCE890-7DAE-4370-A00D-6351847F9E19}" type="parTrans" cxnId="{7D234EB7-A3CE-4BBC-8B1C-3117E3E13D30}">
      <dgm:prSet/>
      <dgm:spPr/>
      <dgm:t>
        <a:bodyPr/>
        <a:lstStyle/>
        <a:p>
          <a:endParaRPr lang="ru-RU"/>
        </a:p>
      </dgm:t>
    </dgm:pt>
    <dgm:pt modelId="{DE06F86E-DD9B-4862-847E-22ACF9D3FB3C}" type="sibTrans" cxnId="{7D234EB7-A3CE-4BBC-8B1C-3117E3E13D30}">
      <dgm:prSet/>
      <dgm:spPr/>
      <dgm:t>
        <a:bodyPr/>
        <a:lstStyle/>
        <a:p>
          <a:endParaRPr lang="ru-RU"/>
        </a:p>
      </dgm:t>
    </dgm:pt>
    <dgm:pt modelId="{FECB5B63-BFC0-464F-98AB-4E72DF4FF484}">
      <dgm:prSet custT="1"/>
      <dgm:spPr/>
      <dgm:t>
        <a:bodyPr/>
        <a:lstStyle/>
        <a:p>
          <a:r>
            <a:rPr lang="ru-RU" sz="1600" dirty="0" smtClean="0"/>
            <a:t>Хулиганство при отягчающих обстоятельствах</a:t>
          </a:r>
        </a:p>
      </dgm:t>
    </dgm:pt>
    <dgm:pt modelId="{95337F48-2EB0-46A6-BCAF-B61F57D331F9}" type="parTrans" cxnId="{5CAAF518-E8FA-4CA1-9B23-397BF41836D9}">
      <dgm:prSet/>
      <dgm:spPr/>
      <dgm:t>
        <a:bodyPr/>
        <a:lstStyle/>
        <a:p>
          <a:endParaRPr lang="ru-RU"/>
        </a:p>
      </dgm:t>
    </dgm:pt>
    <dgm:pt modelId="{05C6DC62-B4CE-46C8-911A-06DA8A35A8BA}" type="sibTrans" cxnId="{5CAAF518-E8FA-4CA1-9B23-397BF41836D9}">
      <dgm:prSet/>
      <dgm:spPr/>
      <dgm:t>
        <a:bodyPr/>
        <a:lstStyle/>
        <a:p>
          <a:endParaRPr lang="ru-RU"/>
        </a:p>
      </dgm:t>
    </dgm:pt>
    <dgm:pt modelId="{FBF738E7-7FB8-4F95-A21B-E352925FF1E8}">
      <dgm:prSet custT="1"/>
      <dgm:spPr/>
      <dgm:t>
        <a:bodyPr/>
        <a:lstStyle/>
        <a:p>
          <a:r>
            <a:rPr lang="ru-RU" sz="1600" dirty="0" smtClean="0"/>
            <a:t>Терроризм</a:t>
          </a:r>
        </a:p>
      </dgm:t>
    </dgm:pt>
    <dgm:pt modelId="{25830B0B-D29E-4469-906D-BFB39BDCB27F}" type="parTrans" cxnId="{A78B2168-758E-4394-99D6-95D7C4FBA569}">
      <dgm:prSet/>
      <dgm:spPr/>
      <dgm:t>
        <a:bodyPr/>
        <a:lstStyle/>
        <a:p>
          <a:endParaRPr lang="ru-RU"/>
        </a:p>
      </dgm:t>
    </dgm:pt>
    <dgm:pt modelId="{69A74F00-6464-4CB9-947B-72C7F223EAEE}" type="sibTrans" cxnId="{A78B2168-758E-4394-99D6-95D7C4FBA569}">
      <dgm:prSet/>
      <dgm:spPr/>
      <dgm:t>
        <a:bodyPr/>
        <a:lstStyle/>
        <a:p>
          <a:endParaRPr lang="ru-RU"/>
        </a:p>
      </dgm:t>
    </dgm:pt>
    <dgm:pt modelId="{6484D98D-72B0-44AA-B3C7-75D8056D3541}">
      <dgm:prSet custT="1"/>
      <dgm:spPr/>
      <dgm:t>
        <a:bodyPr/>
        <a:lstStyle/>
        <a:p>
          <a:r>
            <a:rPr lang="ru-RU" sz="1600" dirty="0" smtClean="0"/>
            <a:t>Вандализм</a:t>
          </a:r>
        </a:p>
      </dgm:t>
    </dgm:pt>
    <dgm:pt modelId="{21EF227A-87BD-4C94-84B9-DA5D6548C752}" type="parTrans" cxnId="{93BB4238-C436-4D94-A1DC-B5F4474F5E86}">
      <dgm:prSet/>
      <dgm:spPr/>
      <dgm:t>
        <a:bodyPr/>
        <a:lstStyle/>
        <a:p>
          <a:endParaRPr lang="ru-RU"/>
        </a:p>
      </dgm:t>
    </dgm:pt>
    <dgm:pt modelId="{AB3CDF27-C701-409C-916B-151AF2CA74D6}" type="sibTrans" cxnId="{93BB4238-C436-4D94-A1DC-B5F4474F5E86}">
      <dgm:prSet/>
      <dgm:spPr/>
      <dgm:t>
        <a:bodyPr/>
        <a:lstStyle/>
        <a:p>
          <a:endParaRPr lang="ru-RU"/>
        </a:p>
      </dgm:t>
    </dgm:pt>
    <dgm:pt modelId="{28D0CF69-AD12-4FE8-849E-C084CE56FF47}">
      <dgm:prSet custT="1"/>
      <dgm:spPr/>
      <dgm:t>
        <a:bodyPr/>
        <a:lstStyle/>
        <a:p>
          <a:r>
            <a:rPr lang="ru-RU" sz="1600" dirty="0" smtClean="0"/>
            <a:t>Заведомо ложное сообщение об акте терроризма</a:t>
          </a:r>
        </a:p>
      </dgm:t>
    </dgm:pt>
    <dgm:pt modelId="{8BE8DBFD-D988-4E20-8B1C-4B091C4207C0}" type="parTrans" cxnId="{42B4003A-38CE-4C2F-A7B5-CAEDB103A8E6}">
      <dgm:prSet/>
      <dgm:spPr/>
      <dgm:t>
        <a:bodyPr/>
        <a:lstStyle/>
        <a:p>
          <a:endParaRPr lang="ru-RU"/>
        </a:p>
      </dgm:t>
    </dgm:pt>
    <dgm:pt modelId="{C1E7E15C-12A5-43C9-B1D7-2CDB2731405D}" type="sibTrans" cxnId="{42B4003A-38CE-4C2F-A7B5-CAEDB103A8E6}">
      <dgm:prSet/>
      <dgm:spPr/>
      <dgm:t>
        <a:bodyPr/>
        <a:lstStyle/>
        <a:p>
          <a:endParaRPr lang="ru-RU"/>
        </a:p>
      </dgm:t>
    </dgm:pt>
    <dgm:pt modelId="{20B903B2-7E3E-4EFD-B606-B08BF71A4B43}">
      <dgm:prSet custT="1"/>
      <dgm:spPr/>
      <dgm:t>
        <a:bodyPr/>
        <a:lstStyle/>
        <a:p>
          <a:r>
            <a:rPr lang="ru-RU" sz="1600" dirty="0" smtClean="0"/>
            <a:t>Хищение либо вымогательство оружия, боеприпасов</a:t>
          </a:r>
        </a:p>
      </dgm:t>
    </dgm:pt>
    <dgm:pt modelId="{9F70D51F-EAE4-454F-9AC4-AFF9538BB09B}" type="parTrans" cxnId="{ADC393BB-B6A4-40CC-BE09-0BEF74EB6A10}">
      <dgm:prSet/>
      <dgm:spPr/>
      <dgm:t>
        <a:bodyPr/>
        <a:lstStyle/>
        <a:p>
          <a:endParaRPr lang="ru-RU"/>
        </a:p>
      </dgm:t>
    </dgm:pt>
    <dgm:pt modelId="{003995A8-37ED-46D7-8C29-B9DD82B99D53}" type="sibTrans" cxnId="{ADC393BB-B6A4-40CC-BE09-0BEF74EB6A10}">
      <dgm:prSet/>
      <dgm:spPr/>
      <dgm:t>
        <a:bodyPr/>
        <a:lstStyle/>
        <a:p>
          <a:endParaRPr lang="ru-RU"/>
        </a:p>
      </dgm:t>
    </dgm:pt>
    <dgm:pt modelId="{CA4215C9-A0A5-42F2-85D0-7590B876DEE1}">
      <dgm:prSet custT="1"/>
      <dgm:spPr/>
      <dgm:t>
        <a:bodyPr/>
        <a:lstStyle/>
        <a:p>
          <a:r>
            <a:rPr lang="ru-RU" sz="1400" dirty="0" smtClean="0"/>
            <a:t>Хищение либо вымогательство наркотических средств или психотропных веществ</a:t>
          </a:r>
        </a:p>
      </dgm:t>
    </dgm:pt>
    <dgm:pt modelId="{EDE68634-CE2D-46CC-8E8C-CA3C210349A9}" type="parTrans" cxnId="{4B0C2B89-C31A-4332-8884-5832A8B565EA}">
      <dgm:prSet/>
      <dgm:spPr/>
      <dgm:t>
        <a:bodyPr/>
        <a:lstStyle/>
        <a:p>
          <a:endParaRPr lang="ru-RU"/>
        </a:p>
      </dgm:t>
    </dgm:pt>
    <dgm:pt modelId="{81963BFE-8660-43FF-8B81-987948BD7C0F}" type="sibTrans" cxnId="{4B0C2B89-C31A-4332-8884-5832A8B565EA}">
      <dgm:prSet/>
      <dgm:spPr/>
      <dgm:t>
        <a:bodyPr/>
        <a:lstStyle/>
        <a:p>
          <a:endParaRPr lang="ru-RU"/>
        </a:p>
      </dgm:t>
    </dgm:pt>
    <dgm:pt modelId="{5BD3DF01-F1A1-4A1F-BCD4-2863E7C7A459}">
      <dgm:prSet custT="1"/>
      <dgm:spPr/>
      <dgm:t>
        <a:bodyPr/>
        <a:lstStyle/>
        <a:p>
          <a:r>
            <a:rPr lang="ru-RU" sz="1600" dirty="0" smtClean="0"/>
            <a:t>Приведение в негодность транспортных средств или путей сообщения</a:t>
          </a:r>
        </a:p>
      </dgm:t>
    </dgm:pt>
    <dgm:pt modelId="{F63A191A-2404-4FD5-83A1-D032C0EDA507}" type="parTrans" cxnId="{EB0202FC-22A8-4E6A-8F1B-296863D58681}">
      <dgm:prSet/>
      <dgm:spPr/>
      <dgm:t>
        <a:bodyPr/>
        <a:lstStyle/>
        <a:p>
          <a:endParaRPr lang="ru-RU"/>
        </a:p>
      </dgm:t>
    </dgm:pt>
    <dgm:pt modelId="{BAF74EF0-365C-434D-B0A5-83F7C1C85B81}" type="sibTrans" cxnId="{EB0202FC-22A8-4E6A-8F1B-296863D58681}">
      <dgm:prSet/>
      <dgm:spPr/>
      <dgm:t>
        <a:bodyPr/>
        <a:lstStyle/>
        <a:p>
          <a:endParaRPr lang="ru-RU"/>
        </a:p>
      </dgm:t>
    </dgm:pt>
    <dgm:pt modelId="{D089B88E-0BFE-4E05-8D11-EF35157968B4}" type="pres">
      <dgm:prSet presAssocID="{7E295D3B-60BC-4C1D-99AF-1C0D7916C4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5D225F-08B0-4BF4-8319-E88AE8A7B8A3}" type="pres">
      <dgm:prSet presAssocID="{4F05A992-DA10-44FB-9BA1-EC9190033C75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A3E5E-CD48-4783-B3F4-E656E886C726}" type="pres">
      <dgm:prSet presAssocID="{7478A681-7A25-4D6C-AE7D-B4C14D814122}" presName="spacer" presStyleCnt="0"/>
      <dgm:spPr/>
    </dgm:pt>
    <dgm:pt modelId="{3AF67BC5-04E1-488D-9F68-899BA1F47EE3}" type="pres">
      <dgm:prSet presAssocID="{D6E7C0E6-00B9-417E-AB17-200E43A0C88B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568CC-F86F-4768-A15D-BE6A5C25E794}" type="pres">
      <dgm:prSet presAssocID="{F4A76CD0-40FC-40A2-84DF-4971FC61C885}" presName="spacer" presStyleCnt="0"/>
      <dgm:spPr/>
    </dgm:pt>
    <dgm:pt modelId="{DDA7777F-E040-446A-93F9-A9DE21A09EEF}" type="pres">
      <dgm:prSet presAssocID="{23392755-E873-4C94-8842-AD33B8890E3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E45F5-E789-4F0E-91BF-473ED21F6407}" type="pres">
      <dgm:prSet presAssocID="{25DB1610-7FFB-4367-AF39-21F3F742B912}" presName="spacer" presStyleCnt="0"/>
      <dgm:spPr/>
    </dgm:pt>
    <dgm:pt modelId="{4DBFF579-1823-48F0-8134-33524C83E708}" type="pres">
      <dgm:prSet presAssocID="{3A577B8B-85C7-4D93-ADA7-F1CE6730B6F3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92C49-FD4B-4BFD-BE12-CD1F67D55CDB}" type="pres">
      <dgm:prSet presAssocID="{BDAAC2B0-6AC8-4E2A-8665-CE373382E9DD}" presName="spacer" presStyleCnt="0"/>
      <dgm:spPr/>
    </dgm:pt>
    <dgm:pt modelId="{D023FB2B-1D85-4FC2-BF3C-4B06760748E7}" type="pres">
      <dgm:prSet presAssocID="{2E21BBFF-C74E-415E-BA09-FDFC6573594F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4FAF4-2443-46FC-988D-EB33348A2AAB}" type="pres">
      <dgm:prSet presAssocID="{F1793A3D-E2CD-4F80-B624-F0862F3C0A7D}" presName="spacer" presStyleCnt="0"/>
      <dgm:spPr/>
    </dgm:pt>
    <dgm:pt modelId="{9C08BA60-0C35-4308-804C-3CA943922635}" type="pres">
      <dgm:prSet presAssocID="{1559A008-927A-4C4A-8AD9-D7352BA6C421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18BB6-35FE-441A-A3AE-0C6AA55DE3B2}" type="pres">
      <dgm:prSet presAssocID="{266D6A08-9EE9-43E8-B0A9-75A8F9D8B4D7}" presName="spacer" presStyleCnt="0"/>
      <dgm:spPr/>
    </dgm:pt>
    <dgm:pt modelId="{7F85D9DE-D9E0-40FF-A632-B2A3572D722A}" type="pres">
      <dgm:prSet presAssocID="{80969275-89B4-4A57-AE8A-47259F78831C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0F659-57FB-47A5-A1EA-5F39FB9378D3}" type="pres">
      <dgm:prSet presAssocID="{DE06F86E-DD9B-4862-847E-22ACF9D3FB3C}" presName="spacer" presStyleCnt="0"/>
      <dgm:spPr/>
    </dgm:pt>
    <dgm:pt modelId="{AB2D4FAA-748B-48A6-890A-A1CEA0BF650C}" type="pres">
      <dgm:prSet presAssocID="{FECB5B63-BFC0-464F-98AB-4E72DF4FF484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8B7F6-D2A4-4644-964B-F0516EADA515}" type="pres">
      <dgm:prSet presAssocID="{05C6DC62-B4CE-46C8-911A-06DA8A35A8BA}" presName="spacer" presStyleCnt="0"/>
      <dgm:spPr/>
    </dgm:pt>
    <dgm:pt modelId="{E395EC45-E957-4F95-9D54-073191865E6B}" type="pres">
      <dgm:prSet presAssocID="{FBF738E7-7FB8-4F95-A21B-E352925FF1E8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EF61-8107-4503-A6CD-CB876AF614EC}" type="pres">
      <dgm:prSet presAssocID="{69A74F00-6464-4CB9-947B-72C7F223EAEE}" presName="spacer" presStyleCnt="0"/>
      <dgm:spPr/>
    </dgm:pt>
    <dgm:pt modelId="{5F4C81C4-A5B2-4934-A377-B45F399B9916}" type="pres">
      <dgm:prSet presAssocID="{6484D98D-72B0-44AA-B3C7-75D8056D3541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2D8B3-78E0-446D-83F5-9F8CC4EEEA3F}" type="pres">
      <dgm:prSet presAssocID="{AB3CDF27-C701-409C-916B-151AF2CA74D6}" presName="spacer" presStyleCnt="0"/>
      <dgm:spPr/>
    </dgm:pt>
    <dgm:pt modelId="{4D02D6C4-B6AE-49CA-B6A3-93F808AC05A1}" type="pres">
      <dgm:prSet presAssocID="{28D0CF69-AD12-4FE8-849E-C084CE56FF47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B4D76-C84D-4A92-83A0-613144C9D6C2}" type="pres">
      <dgm:prSet presAssocID="{C1E7E15C-12A5-43C9-B1D7-2CDB2731405D}" presName="spacer" presStyleCnt="0"/>
      <dgm:spPr/>
    </dgm:pt>
    <dgm:pt modelId="{17E89CC5-DEB3-41A4-BA49-269085348AB7}" type="pres">
      <dgm:prSet presAssocID="{20B903B2-7E3E-4EFD-B606-B08BF71A4B43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87FE5-E48D-4E35-BC35-EE868AC6AC76}" type="pres">
      <dgm:prSet presAssocID="{003995A8-37ED-46D7-8C29-B9DD82B99D53}" presName="spacer" presStyleCnt="0"/>
      <dgm:spPr/>
    </dgm:pt>
    <dgm:pt modelId="{1A2EBBD8-9E62-4FDD-81DF-1BFF9A8B573C}" type="pres">
      <dgm:prSet presAssocID="{CA4215C9-A0A5-42F2-85D0-7590B876DEE1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03274-8CEF-43C3-B2F2-886A91980E2D}" type="pres">
      <dgm:prSet presAssocID="{81963BFE-8660-43FF-8B81-987948BD7C0F}" presName="spacer" presStyleCnt="0"/>
      <dgm:spPr/>
    </dgm:pt>
    <dgm:pt modelId="{FBF82376-2598-4B01-A28B-F2CCB6E5AA6A}" type="pres">
      <dgm:prSet presAssocID="{5BD3DF01-F1A1-4A1F-BCD4-2863E7C7A459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836F5-317C-4AA2-B51A-4876FC9C09EE}" type="presOf" srcId="{2E21BBFF-C74E-415E-BA09-FDFC6573594F}" destId="{D023FB2B-1D85-4FC2-BF3C-4B06760748E7}" srcOrd="0" destOrd="0" presId="urn:microsoft.com/office/officeart/2005/8/layout/vList2"/>
    <dgm:cxn modelId="{596B8615-F72B-4251-96E4-ACAF1E2F2195}" srcId="{7E295D3B-60BC-4C1D-99AF-1C0D7916C45E}" destId="{3A577B8B-85C7-4D93-ADA7-F1CE6730B6F3}" srcOrd="3" destOrd="0" parTransId="{DDD4D47B-FB8B-440B-9934-BB48CA305EFE}" sibTransId="{BDAAC2B0-6AC8-4E2A-8665-CE373382E9DD}"/>
    <dgm:cxn modelId="{93AE6C1F-A4F9-4242-A645-DEC8C86BBDF2}" type="presOf" srcId="{FBF738E7-7FB8-4F95-A21B-E352925FF1E8}" destId="{E395EC45-E957-4F95-9D54-073191865E6B}" srcOrd="0" destOrd="0" presId="urn:microsoft.com/office/officeart/2005/8/layout/vList2"/>
    <dgm:cxn modelId="{C3F83D4C-F03A-4E2A-BA09-540942E878F9}" type="presOf" srcId="{4F05A992-DA10-44FB-9BA1-EC9190033C75}" destId="{305D225F-08B0-4BF4-8319-E88AE8A7B8A3}" srcOrd="0" destOrd="0" presId="urn:microsoft.com/office/officeart/2005/8/layout/vList2"/>
    <dgm:cxn modelId="{8175683D-B069-4C61-B32E-79F0E81205EE}" type="presOf" srcId="{1559A008-927A-4C4A-8AD9-D7352BA6C421}" destId="{9C08BA60-0C35-4308-804C-3CA943922635}" srcOrd="0" destOrd="0" presId="urn:microsoft.com/office/officeart/2005/8/layout/vList2"/>
    <dgm:cxn modelId="{0A5E3EA5-D11D-4D48-BF9B-DB4034BA88B8}" type="presOf" srcId="{20B903B2-7E3E-4EFD-B606-B08BF71A4B43}" destId="{17E89CC5-DEB3-41A4-BA49-269085348AB7}" srcOrd="0" destOrd="0" presId="urn:microsoft.com/office/officeart/2005/8/layout/vList2"/>
    <dgm:cxn modelId="{E706EBA4-37E3-4CFC-853A-50FA7D8A9533}" type="presOf" srcId="{D6E7C0E6-00B9-417E-AB17-200E43A0C88B}" destId="{3AF67BC5-04E1-488D-9F68-899BA1F47EE3}" srcOrd="0" destOrd="0" presId="urn:microsoft.com/office/officeart/2005/8/layout/vList2"/>
    <dgm:cxn modelId="{28D0DEEE-6EDA-4E03-8169-D9EFDEAFB171}" type="presOf" srcId="{80969275-89B4-4A57-AE8A-47259F78831C}" destId="{7F85D9DE-D9E0-40FF-A632-B2A3572D722A}" srcOrd="0" destOrd="0" presId="urn:microsoft.com/office/officeart/2005/8/layout/vList2"/>
    <dgm:cxn modelId="{8211B21D-EFFA-4C7B-8CE5-C2E672658B67}" srcId="{7E295D3B-60BC-4C1D-99AF-1C0D7916C45E}" destId="{23392755-E873-4C94-8842-AD33B8890E37}" srcOrd="2" destOrd="0" parTransId="{08DD7FFA-3D96-4B7F-B468-A3D1FCAFBDB3}" sibTransId="{25DB1610-7FFB-4367-AF39-21F3F742B912}"/>
    <dgm:cxn modelId="{EDF264EF-895F-47DC-BD46-D7A99E49A7D0}" srcId="{7E295D3B-60BC-4C1D-99AF-1C0D7916C45E}" destId="{2E21BBFF-C74E-415E-BA09-FDFC6573594F}" srcOrd="4" destOrd="0" parTransId="{B9D575B1-3A87-4547-9AAA-28049F33903D}" sibTransId="{F1793A3D-E2CD-4F80-B624-F0862F3C0A7D}"/>
    <dgm:cxn modelId="{04FBF0A7-9093-41BF-84C2-FD5C2D5BEB03}" type="presOf" srcId="{23392755-E873-4C94-8842-AD33B8890E37}" destId="{DDA7777F-E040-446A-93F9-A9DE21A09EEF}" srcOrd="0" destOrd="0" presId="urn:microsoft.com/office/officeart/2005/8/layout/vList2"/>
    <dgm:cxn modelId="{D326DE0F-87A6-4A83-845F-13D3E10F83A4}" srcId="{7E295D3B-60BC-4C1D-99AF-1C0D7916C45E}" destId="{D6E7C0E6-00B9-417E-AB17-200E43A0C88B}" srcOrd="1" destOrd="0" parTransId="{54AA2883-B197-44DC-8D88-4BE34A15C8C5}" sibTransId="{F4A76CD0-40FC-40A2-84DF-4971FC61C885}"/>
    <dgm:cxn modelId="{F2362456-DD5C-4974-97D9-45198AFEFAF0}" srcId="{7E295D3B-60BC-4C1D-99AF-1C0D7916C45E}" destId="{1559A008-927A-4C4A-8AD9-D7352BA6C421}" srcOrd="5" destOrd="0" parTransId="{C8B132F5-E962-40D4-A211-5EF9D839D578}" sibTransId="{266D6A08-9EE9-43E8-B0A9-75A8F9D8B4D7}"/>
    <dgm:cxn modelId="{93BB4238-C436-4D94-A1DC-B5F4474F5E86}" srcId="{7E295D3B-60BC-4C1D-99AF-1C0D7916C45E}" destId="{6484D98D-72B0-44AA-B3C7-75D8056D3541}" srcOrd="9" destOrd="0" parTransId="{21EF227A-87BD-4C94-84B9-DA5D6548C752}" sibTransId="{AB3CDF27-C701-409C-916B-151AF2CA74D6}"/>
    <dgm:cxn modelId="{A78B2168-758E-4394-99D6-95D7C4FBA569}" srcId="{7E295D3B-60BC-4C1D-99AF-1C0D7916C45E}" destId="{FBF738E7-7FB8-4F95-A21B-E352925FF1E8}" srcOrd="8" destOrd="0" parTransId="{25830B0B-D29E-4469-906D-BFB39BDCB27F}" sibTransId="{69A74F00-6464-4CB9-947B-72C7F223EAEE}"/>
    <dgm:cxn modelId="{36EA51CF-2933-42B2-8227-C9AB32EC8051}" type="presOf" srcId="{28D0CF69-AD12-4FE8-849E-C084CE56FF47}" destId="{4D02D6C4-B6AE-49CA-B6A3-93F808AC05A1}" srcOrd="0" destOrd="0" presId="urn:microsoft.com/office/officeart/2005/8/layout/vList2"/>
    <dgm:cxn modelId="{42B4003A-38CE-4C2F-A7B5-CAEDB103A8E6}" srcId="{7E295D3B-60BC-4C1D-99AF-1C0D7916C45E}" destId="{28D0CF69-AD12-4FE8-849E-C084CE56FF47}" srcOrd="10" destOrd="0" parTransId="{8BE8DBFD-D988-4E20-8B1C-4B091C4207C0}" sibTransId="{C1E7E15C-12A5-43C9-B1D7-2CDB2731405D}"/>
    <dgm:cxn modelId="{1290B3E3-BAA4-407D-96E0-853E653377BB}" srcId="{7E295D3B-60BC-4C1D-99AF-1C0D7916C45E}" destId="{4F05A992-DA10-44FB-9BA1-EC9190033C75}" srcOrd="0" destOrd="0" parTransId="{BC278C22-7044-44B9-B7FD-B20667D0309D}" sibTransId="{7478A681-7A25-4D6C-AE7D-B4C14D814122}"/>
    <dgm:cxn modelId="{08FDE70F-B77B-40E8-AA97-46495ADBA840}" type="presOf" srcId="{6484D98D-72B0-44AA-B3C7-75D8056D3541}" destId="{5F4C81C4-A5B2-4934-A377-B45F399B9916}" srcOrd="0" destOrd="0" presId="urn:microsoft.com/office/officeart/2005/8/layout/vList2"/>
    <dgm:cxn modelId="{5CAAF518-E8FA-4CA1-9B23-397BF41836D9}" srcId="{7E295D3B-60BC-4C1D-99AF-1C0D7916C45E}" destId="{FECB5B63-BFC0-464F-98AB-4E72DF4FF484}" srcOrd="7" destOrd="0" parTransId="{95337F48-2EB0-46A6-BCAF-B61F57D331F9}" sibTransId="{05C6DC62-B4CE-46C8-911A-06DA8A35A8BA}"/>
    <dgm:cxn modelId="{ADC393BB-B6A4-40CC-BE09-0BEF74EB6A10}" srcId="{7E295D3B-60BC-4C1D-99AF-1C0D7916C45E}" destId="{20B903B2-7E3E-4EFD-B606-B08BF71A4B43}" srcOrd="11" destOrd="0" parTransId="{9F70D51F-EAE4-454F-9AC4-AFF9538BB09B}" sibTransId="{003995A8-37ED-46D7-8C29-B9DD82B99D53}"/>
    <dgm:cxn modelId="{F741786C-1064-4C91-9E55-460C524AAA3E}" type="presOf" srcId="{7E295D3B-60BC-4C1D-99AF-1C0D7916C45E}" destId="{D089B88E-0BFE-4E05-8D11-EF35157968B4}" srcOrd="0" destOrd="0" presId="urn:microsoft.com/office/officeart/2005/8/layout/vList2"/>
    <dgm:cxn modelId="{4B0C2B89-C31A-4332-8884-5832A8B565EA}" srcId="{7E295D3B-60BC-4C1D-99AF-1C0D7916C45E}" destId="{CA4215C9-A0A5-42F2-85D0-7590B876DEE1}" srcOrd="12" destOrd="0" parTransId="{EDE68634-CE2D-46CC-8E8C-CA3C210349A9}" sibTransId="{81963BFE-8660-43FF-8B81-987948BD7C0F}"/>
    <dgm:cxn modelId="{698D29A3-0102-4002-8913-130E1BDE2935}" type="presOf" srcId="{CA4215C9-A0A5-42F2-85D0-7590B876DEE1}" destId="{1A2EBBD8-9E62-4FDD-81DF-1BFF9A8B573C}" srcOrd="0" destOrd="0" presId="urn:microsoft.com/office/officeart/2005/8/layout/vList2"/>
    <dgm:cxn modelId="{9749F8C5-FF1C-484E-A16A-319F0E221A93}" type="presOf" srcId="{5BD3DF01-F1A1-4A1F-BCD4-2863E7C7A459}" destId="{FBF82376-2598-4B01-A28B-F2CCB6E5AA6A}" srcOrd="0" destOrd="0" presId="urn:microsoft.com/office/officeart/2005/8/layout/vList2"/>
    <dgm:cxn modelId="{EB0202FC-22A8-4E6A-8F1B-296863D58681}" srcId="{7E295D3B-60BC-4C1D-99AF-1C0D7916C45E}" destId="{5BD3DF01-F1A1-4A1F-BCD4-2863E7C7A459}" srcOrd="13" destOrd="0" parTransId="{F63A191A-2404-4FD5-83A1-D032C0EDA507}" sibTransId="{BAF74EF0-365C-434D-B0A5-83F7C1C85B81}"/>
    <dgm:cxn modelId="{86202A4A-F216-497C-AFCA-06A34B1F4EAB}" type="presOf" srcId="{FECB5B63-BFC0-464F-98AB-4E72DF4FF484}" destId="{AB2D4FAA-748B-48A6-890A-A1CEA0BF650C}" srcOrd="0" destOrd="0" presId="urn:microsoft.com/office/officeart/2005/8/layout/vList2"/>
    <dgm:cxn modelId="{7D234EB7-A3CE-4BBC-8B1C-3117E3E13D30}" srcId="{7E295D3B-60BC-4C1D-99AF-1C0D7916C45E}" destId="{80969275-89B4-4A57-AE8A-47259F78831C}" srcOrd="6" destOrd="0" parTransId="{9BFCE890-7DAE-4370-A00D-6351847F9E19}" sibTransId="{DE06F86E-DD9B-4862-847E-22ACF9D3FB3C}"/>
    <dgm:cxn modelId="{4C678C43-4E34-4D9B-B537-A3A6DF688B8B}" type="presOf" srcId="{3A577B8B-85C7-4D93-ADA7-F1CE6730B6F3}" destId="{4DBFF579-1823-48F0-8134-33524C83E708}" srcOrd="0" destOrd="0" presId="urn:microsoft.com/office/officeart/2005/8/layout/vList2"/>
    <dgm:cxn modelId="{38383CFC-5974-4586-B3D0-5CE21F7466CC}" type="presParOf" srcId="{D089B88E-0BFE-4E05-8D11-EF35157968B4}" destId="{305D225F-08B0-4BF4-8319-E88AE8A7B8A3}" srcOrd="0" destOrd="0" presId="urn:microsoft.com/office/officeart/2005/8/layout/vList2"/>
    <dgm:cxn modelId="{F40C0FF4-C0F8-4BFC-8DC0-67164D68329F}" type="presParOf" srcId="{D089B88E-0BFE-4E05-8D11-EF35157968B4}" destId="{CCDA3E5E-CD48-4783-B3F4-E656E886C726}" srcOrd="1" destOrd="0" presId="urn:microsoft.com/office/officeart/2005/8/layout/vList2"/>
    <dgm:cxn modelId="{406FCCD1-84B7-40E0-9752-156D55CC1709}" type="presParOf" srcId="{D089B88E-0BFE-4E05-8D11-EF35157968B4}" destId="{3AF67BC5-04E1-488D-9F68-899BA1F47EE3}" srcOrd="2" destOrd="0" presId="urn:microsoft.com/office/officeart/2005/8/layout/vList2"/>
    <dgm:cxn modelId="{1270A1D4-7EA7-4D2B-98FB-5628F5542E6C}" type="presParOf" srcId="{D089B88E-0BFE-4E05-8D11-EF35157968B4}" destId="{B47568CC-F86F-4768-A15D-BE6A5C25E794}" srcOrd="3" destOrd="0" presId="urn:microsoft.com/office/officeart/2005/8/layout/vList2"/>
    <dgm:cxn modelId="{B43136B4-CDD3-4826-A175-7F06B9365699}" type="presParOf" srcId="{D089B88E-0BFE-4E05-8D11-EF35157968B4}" destId="{DDA7777F-E040-446A-93F9-A9DE21A09EEF}" srcOrd="4" destOrd="0" presId="urn:microsoft.com/office/officeart/2005/8/layout/vList2"/>
    <dgm:cxn modelId="{D9C16620-EBBC-4E3C-AA73-436C3E4EB24F}" type="presParOf" srcId="{D089B88E-0BFE-4E05-8D11-EF35157968B4}" destId="{03FE45F5-E789-4F0E-91BF-473ED21F6407}" srcOrd="5" destOrd="0" presId="urn:microsoft.com/office/officeart/2005/8/layout/vList2"/>
    <dgm:cxn modelId="{90B431C7-53FF-4D03-A793-605EB0EF49A1}" type="presParOf" srcId="{D089B88E-0BFE-4E05-8D11-EF35157968B4}" destId="{4DBFF579-1823-48F0-8134-33524C83E708}" srcOrd="6" destOrd="0" presId="urn:microsoft.com/office/officeart/2005/8/layout/vList2"/>
    <dgm:cxn modelId="{24396B42-DD15-444F-A986-1FE201766F60}" type="presParOf" srcId="{D089B88E-0BFE-4E05-8D11-EF35157968B4}" destId="{89692C49-FD4B-4BFD-BE12-CD1F67D55CDB}" srcOrd="7" destOrd="0" presId="urn:microsoft.com/office/officeart/2005/8/layout/vList2"/>
    <dgm:cxn modelId="{164802B6-3FBF-499E-BA8B-7E4CCCAB7CAC}" type="presParOf" srcId="{D089B88E-0BFE-4E05-8D11-EF35157968B4}" destId="{D023FB2B-1D85-4FC2-BF3C-4B06760748E7}" srcOrd="8" destOrd="0" presId="urn:microsoft.com/office/officeart/2005/8/layout/vList2"/>
    <dgm:cxn modelId="{380064E9-81A0-4ED6-929F-C58894E30B6D}" type="presParOf" srcId="{D089B88E-0BFE-4E05-8D11-EF35157968B4}" destId="{2714FAF4-2443-46FC-988D-EB33348A2AAB}" srcOrd="9" destOrd="0" presId="urn:microsoft.com/office/officeart/2005/8/layout/vList2"/>
    <dgm:cxn modelId="{AA066E1C-336F-4068-9EA6-46F9DED93BC5}" type="presParOf" srcId="{D089B88E-0BFE-4E05-8D11-EF35157968B4}" destId="{9C08BA60-0C35-4308-804C-3CA943922635}" srcOrd="10" destOrd="0" presId="urn:microsoft.com/office/officeart/2005/8/layout/vList2"/>
    <dgm:cxn modelId="{B204C85A-44FF-408A-9403-752BD624465A}" type="presParOf" srcId="{D089B88E-0BFE-4E05-8D11-EF35157968B4}" destId="{D5F18BB6-35FE-441A-A3AE-0C6AA55DE3B2}" srcOrd="11" destOrd="0" presId="urn:microsoft.com/office/officeart/2005/8/layout/vList2"/>
    <dgm:cxn modelId="{92EFF56C-2E03-4EA8-A5B0-4B83FA87CD08}" type="presParOf" srcId="{D089B88E-0BFE-4E05-8D11-EF35157968B4}" destId="{7F85D9DE-D9E0-40FF-A632-B2A3572D722A}" srcOrd="12" destOrd="0" presId="urn:microsoft.com/office/officeart/2005/8/layout/vList2"/>
    <dgm:cxn modelId="{65751CB1-442C-4DAC-BECE-D03B384B697E}" type="presParOf" srcId="{D089B88E-0BFE-4E05-8D11-EF35157968B4}" destId="{D780F659-57FB-47A5-A1EA-5F39FB9378D3}" srcOrd="13" destOrd="0" presId="urn:microsoft.com/office/officeart/2005/8/layout/vList2"/>
    <dgm:cxn modelId="{23636E5E-8642-4F95-8CB7-DC53F548DB72}" type="presParOf" srcId="{D089B88E-0BFE-4E05-8D11-EF35157968B4}" destId="{AB2D4FAA-748B-48A6-890A-A1CEA0BF650C}" srcOrd="14" destOrd="0" presId="urn:microsoft.com/office/officeart/2005/8/layout/vList2"/>
    <dgm:cxn modelId="{F5C747E3-8587-45E8-912B-DA46DC83666E}" type="presParOf" srcId="{D089B88E-0BFE-4E05-8D11-EF35157968B4}" destId="{3AA8B7F6-D2A4-4644-964B-F0516EADA515}" srcOrd="15" destOrd="0" presId="urn:microsoft.com/office/officeart/2005/8/layout/vList2"/>
    <dgm:cxn modelId="{309BD618-5C4B-403B-8AE1-95B045442C96}" type="presParOf" srcId="{D089B88E-0BFE-4E05-8D11-EF35157968B4}" destId="{E395EC45-E957-4F95-9D54-073191865E6B}" srcOrd="16" destOrd="0" presId="urn:microsoft.com/office/officeart/2005/8/layout/vList2"/>
    <dgm:cxn modelId="{05FBE321-18B4-45A4-8EA7-473C1E87465F}" type="presParOf" srcId="{D089B88E-0BFE-4E05-8D11-EF35157968B4}" destId="{7A03EF61-8107-4503-A6CD-CB876AF614EC}" srcOrd="17" destOrd="0" presId="urn:microsoft.com/office/officeart/2005/8/layout/vList2"/>
    <dgm:cxn modelId="{8EC72279-28B0-48CE-B3E3-7C6DF1E63228}" type="presParOf" srcId="{D089B88E-0BFE-4E05-8D11-EF35157968B4}" destId="{5F4C81C4-A5B2-4934-A377-B45F399B9916}" srcOrd="18" destOrd="0" presId="urn:microsoft.com/office/officeart/2005/8/layout/vList2"/>
    <dgm:cxn modelId="{A776D69E-C6DC-45E6-BB65-F4632BEC805E}" type="presParOf" srcId="{D089B88E-0BFE-4E05-8D11-EF35157968B4}" destId="{C132D8B3-78E0-446D-83F5-9F8CC4EEEA3F}" srcOrd="19" destOrd="0" presId="urn:microsoft.com/office/officeart/2005/8/layout/vList2"/>
    <dgm:cxn modelId="{22A96293-9A13-40B7-BDC3-176B5C034A84}" type="presParOf" srcId="{D089B88E-0BFE-4E05-8D11-EF35157968B4}" destId="{4D02D6C4-B6AE-49CA-B6A3-93F808AC05A1}" srcOrd="20" destOrd="0" presId="urn:microsoft.com/office/officeart/2005/8/layout/vList2"/>
    <dgm:cxn modelId="{27BA707E-9FFE-49A5-8060-51453EDDE7C9}" type="presParOf" srcId="{D089B88E-0BFE-4E05-8D11-EF35157968B4}" destId="{83DB4D76-C84D-4A92-83A0-613144C9D6C2}" srcOrd="21" destOrd="0" presId="urn:microsoft.com/office/officeart/2005/8/layout/vList2"/>
    <dgm:cxn modelId="{48873715-827A-4568-A872-7A809C6F9726}" type="presParOf" srcId="{D089B88E-0BFE-4E05-8D11-EF35157968B4}" destId="{17E89CC5-DEB3-41A4-BA49-269085348AB7}" srcOrd="22" destOrd="0" presId="urn:microsoft.com/office/officeart/2005/8/layout/vList2"/>
    <dgm:cxn modelId="{632FF785-C6BA-4B80-9AB6-3F723A23A220}" type="presParOf" srcId="{D089B88E-0BFE-4E05-8D11-EF35157968B4}" destId="{39C87FE5-E48D-4E35-BC35-EE868AC6AC76}" srcOrd="23" destOrd="0" presId="urn:microsoft.com/office/officeart/2005/8/layout/vList2"/>
    <dgm:cxn modelId="{7AB861C3-FF3D-4B0D-89B9-D45F4AE67A61}" type="presParOf" srcId="{D089B88E-0BFE-4E05-8D11-EF35157968B4}" destId="{1A2EBBD8-9E62-4FDD-81DF-1BFF9A8B573C}" srcOrd="24" destOrd="0" presId="urn:microsoft.com/office/officeart/2005/8/layout/vList2"/>
    <dgm:cxn modelId="{B6868018-76EC-417E-8BC7-1B65280678E1}" type="presParOf" srcId="{D089B88E-0BFE-4E05-8D11-EF35157968B4}" destId="{F0E03274-8CEF-43C3-B2F2-886A91980E2D}" srcOrd="25" destOrd="0" presId="urn:microsoft.com/office/officeart/2005/8/layout/vList2"/>
    <dgm:cxn modelId="{1894B8B6-F750-45A8-9C8D-91684E527D7D}" type="presParOf" srcId="{D089B88E-0BFE-4E05-8D11-EF35157968B4}" destId="{FBF82376-2598-4B01-A28B-F2CCB6E5AA6A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F1D835-59C5-4BC8-9442-3B0FE3FBD9ED}">
      <dsp:nvSpPr>
        <dsp:cNvPr id="0" name=""/>
        <dsp:cNvSpPr/>
      </dsp:nvSpPr>
      <dsp:spPr>
        <a:xfrm>
          <a:off x="0" y="140022"/>
          <a:ext cx="7258072" cy="2988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 это антиобщественное деяние, причиняющее вред обществу, запрещенное законодательством и влекущее наказание.</a:t>
          </a:r>
          <a:endParaRPr lang="ru-RU" sz="3800" kern="1200" dirty="0"/>
        </a:p>
      </dsp:txBody>
      <dsp:txXfrm>
        <a:off x="0" y="140022"/>
        <a:ext cx="7258072" cy="29885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10BC2D-884C-48FC-A70C-198BEF2275E9}">
      <dsp:nvSpPr>
        <dsp:cNvPr id="0" name=""/>
        <dsp:cNvSpPr/>
      </dsp:nvSpPr>
      <dsp:spPr>
        <a:xfrm>
          <a:off x="0" y="2957951"/>
          <a:ext cx="6799262" cy="48527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Приносит вред государству, человеку, обществу</a:t>
          </a:r>
          <a:endParaRPr lang="ru-RU" sz="1700" kern="1200" dirty="0"/>
        </a:p>
      </dsp:txBody>
      <dsp:txXfrm>
        <a:off x="0" y="2957951"/>
        <a:ext cx="6799262" cy="485276"/>
      </dsp:txXfrm>
    </dsp:sp>
    <dsp:sp modelId="{51BA462D-E9AF-416F-B2B9-B4FAC283E136}">
      <dsp:nvSpPr>
        <dsp:cNvPr id="0" name=""/>
        <dsp:cNvSpPr/>
      </dsp:nvSpPr>
      <dsp:spPr>
        <a:xfrm rot="10800000">
          <a:off x="0" y="2218875"/>
          <a:ext cx="6799262" cy="746355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Совершено по воле правонарушителя</a:t>
          </a:r>
          <a:endParaRPr lang="ru-RU" sz="1700" kern="1200" dirty="0"/>
        </a:p>
      </dsp:txBody>
      <dsp:txXfrm rot="10800000">
        <a:off x="0" y="2218875"/>
        <a:ext cx="6799262" cy="746355"/>
      </dsp:txXfrm>
    </dsp:sp>
    <dsp:sp modelId="{04F69549-A733-48B0-8D5A-D5F4BC9F155F}">
      <dsp:nvSpPr>
        <dsp:cNvPr id="0" name=""/>
        <dsp:cNvSpPr/>
      </dsp:nvSpPr>
      <dsp:spPr>
        <a:xfrm rot="10800000">
          <a:off x="0" y="1479799"/>
          <a:ext cx="6799262" cy="746355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Запрет на данное деяние государством</a:t>
          </a:r>
          <a:endParaRPr lang="ru-RU" sz="1700" kern="1200" dirty="0"/>
        </a:p>
      </dsp:txBody>
      <dsp:txXfrm rot="10800000">
        <a:off x="0" y="1479799"/>
        <a:ext cx="6799262" cy="746355"/>
      </dsp:txXfrm>
    </dsp:sp>
    <dsp:sp modelId="{E6575BBC-39DE-4049-AEEA-232A95343B74}">
      <dsp:nvSpPr>
        <dsp:cNvPr id="0" name=""/>
        <dsp:cNvSpPr/>
      </dsp:nvSpPr>
      <dsp:spPr>
        <a:xfrm rot="10800000">
          <a:off x="0" y="740722"/>
          <a:ext cx="6799262" cy="746355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Действие или бездействие</a:t>
          </a:r>
          <a:endParaRPr lang="ru-RU" sz="1700" kern="1200" dirty="0"/>
        </a:p>
      </dsp:txBody>
      <dsp:txXfrm rot="10800000">
        <a:off x="0" y="740722"/>
        <a:ext cx="6799262" cy="746355"/>
      </dsp:txXfrm>
    </dsp:sp>
    <dsp:sp modelId="{04A8BF47-F966-4734-A526-31E1345BB0D9}">
      <dsp:nvSpPr>
        <dsp:cNvPr id="0" name=""/>
        <dsp:cNvSpPr/>
      </dsp:nvSpPr>
      <dsp:spPr>
        <a:xfrm rot="10800000">
          <a:off x="0" y="1646"/>
          <a:ext cx="6799262" cy="746355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Нарушение права</a:t>
          </a:r>
          <a:endParaRPr lang="ru-RU" sz="1700" kern="1200" dirty="0"/>
        </a:p>
      </dsp:txBody>
      <dsp:txXfrm rot="10800000">
        <a:off x="0" y="1646"/>
        <a:ext cx="6799262" cy="7463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32D9C3-0119-47E5-84EB-65E26E98391F}">
      <dsp:nvSpPr>
        <dsp:cNvPr id="0" name=""/>
        <dsp:cNvSpPr/>
      </dsp:nvSpPr>
      <dsp:spPr>
        <a:xfrm>
          <a:off x="398406" y="785820"/>
          <a:ext cx="3634069" cy="147905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ПРЕСТУПЛЕНИЯ</a:t>
          </a:r>
          <a:endParaRPr lang="ru-RU" sz="3400" kern="1200" dirty="0"/>
        </a:p>
      </dsp:txBody>
      <dsp:txXfrm>
        <a:off x="398406" y="785820"/>
        <a:ext cx="3634069" cy="1479056"/>
      </dsp:txXfrm>
    </dsp:sp>
    <dsp:sp modelId="{B3C17AB0-6C6A-4B00-91D2-B72423BDF4C8}">
      <dsp:nvSpPr>
        <dsp:cNvPr id="0" name=""/>
        <dsp:cNvSpPr/>
      </dsp:nvSpPr>
      <dsp:spPr>
        <a:xfrm>
          <a:off x="4358862" y="785820"/>
          <a:ext cx="3634069" cy="147905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ПРОСТУПКИ</a:t>
          </a:r>
          <a:endParaRPr lang="ru-RU" sz="3400" kern="1200" dirty="0"/>
        </a:p>
      </dsp:txBody>
      <dsp:txXfrm>
        <a:off x="4358862" y="785820"/>
        <a:ext cx="3634069" cy="14790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1923F6-E1D1-4045-A8C7-7B3447A25DB9}">
      <dsp:nvSpPr>
        <dsp:cNvPr id="0" name=""/>
        <dsp:cNvSpPr/>
      </dsp:nvSpPr>
      <dsp:spPr>
        <a:xfrm>
          <a:off x="0" y="47"/>
          <a:ext cx="6429400" cy="24482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обобщённое название видов правонарушений, имеющих меньшую общественную опасность по сравнению с преступлением.</a:t>
          </a:r>
          <a:endParaRPr lang="ru-RU" sz="3600" kern="1200" dirty="0"/>
        </a:p>
      </dsp:txBody>
      <dsp:txXfrm>
        <a:off x="0" y="47"/>
        <a:ext cx="6429400" cy="244822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8930AB-9609-4EC4-A36E-58DFAD8F684F}">
      <dsp:nvSpPr>
        <dsp:cNvPr id="0" name=""/>
        <dsp:cNvSpPr/>
      </dsp:nvSpPr>
      <dsp:spPr>
        <a:xfrm>
          <a:off x="922525" y="61876"/>
          <a:ext cx="1636305" cy="552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АДМИНИСТРАТИВНЫЕ ПРАВОНАРУШЕНИЯ </a:t>
          </a:r>
          <a:endParaRPr lang="ru-RU" sz="1000" kern="1200" dirty="0"/>
        </a:p>
      </dsp:txBody>
      <dsp:txXfrm>
        <a:off x="922525" y="61876"/>
        <a:ext cx="1636305" cy="368176"/>
      </dsp:txXfrm>
    </dsp:sp>
    <dsp:sp modelId="{D2E1589B-81AE-4B8B-92FA-8C5533678505}">
      <dsp:nvSpPr>
        <dsp:cNvPr id="0" name=""/>
        <dsp:cNvSpPr/>
      </dsp:nvSpPr>
      <dsp:spPr>
        <a:xfrm>
          <a:off x="1074815" y="721844"/>
          <a:ext cx="1636305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Проезд  без билета в  автобусе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Мелкое хулиганство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Употребление спиртных напитков в общественных местах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Нецензурная брань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Появление в состоянии алкогольного , наркотического , опьянения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Курение в общественных местах</a:t>
          </a:r>
          <a:endParaRPr lang="ru-RU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1074815" y="721844"/>
        <a:ext cx="1636305" cy="2520000"/>
      </dsp:txXfrm>
    </dsp:sp>
    <dsp:sp modelId="{B1432093-B7C2-42FD-B06B-41A46B2949B8}">
      <dsp:nvSpPr>
        <dsp:cNvPr id="0" name=""/>
        <dsp:cNvSpPr/>
      </dsp:nvSpPr>
      <dsp:spPr>
        <a:xfrm rot="7531369">
          <a:off x="2203857" y="-159769"/>
          <a:ext cx="401492" cy="319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7531369">
        <a:off x="2203857" y="-159769"/>
        <a:ext cx="401492" cy="319538"/>
      </dsp:txXfrm>
    </dsp:sp>
    <dsp:sp modelId="{C561A59E-6F2C-412A-88E0-CAD1D432716C}">
      <dsp:nvSpPr>
        <dsp:cNvPr id="0" name=""/>
        <dsp:cNvSpPr/>
      </dsp:nvSpPr>
      <dsp:spPr>
        <a:xfrm>
          <a:off x="2912560" y="0"/>
          <a:ext cx="1636305" cy="552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ГРАЖДАНСКИЕ</a:t>
          </a:r>
          <a:endParaRPr lang="ru-RU" sz="1000" kern="1200" dirty="0"/>
        </a:p>
      </dsp:txBody>
      <dsp:txXfrm>
        <a:off x="2912560" y="0"/>
        <a:ext cx="1636305" cy="368176"/>
      </dsp:txXfrm>
    </dsp:sp>
    <dsp:sp modelId="{DF97F494-B84A-40AE-80F2-2E95077083F3}">
      <dsp:nvSpPr>
        <dsp:cNvPr id="0" name=""/>
        <dsp:cNvSpPr/>
      </dsp:nvSpPr>
      <dsp:spPr>
        <a:xfrm>
          <a:off x="2772131" y="1080401"/>
          <a:ext cx="1776733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Невозвращение долга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Продажа некачественного товара в магазине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Создание шума в ночное время (после 23 часов)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Несоблюдение  условий гражданско-правового договора</a:t>
          </a:r>
          <a:endParaRPr lang="ru-RU" sz="12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2772131" y="1080401"/>
        <a:ext cx="1776733" cy="2520000"/>
      </dsp:txXfrm>
    </dsp:sp>
    <dsp:sp modelId="{2037AC03-531D-413E-BE98-81BEBAAFFFDE}">
      <dsp:nvSpPr>
        <dsp:cNvPr id="0" name=""/>
        <dsp:cNvSpPr/>
      </dsp:nvSpPr>
      <dsp:spPr>
        <a:xfrm rot="2279317">
          <a:off x="4717822" y="-154373"/>
          <a:ext cx="596065" cy="308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2279317">
        <a:off x="4717822" y="-154373"/>
        <a:ext cx="596065" cy="308746"/>
      </dsp:txXfrm>
    </dsp:sp>
    <dsp:sp modelId="{AAA15C84-538D-41A4-B798-CD51690D78C8}">
      <dsp:nvSpPr>
        <dsp:cNvPr id="0" name=""/>
        <dsp:cNvSpPr/>
      </dsp:nvSpPr>
      <dsp:spPr>
        <a:xfrm>
          <a:off x="4832381" y="61876"/>
          <a:ext cx="1636305" cy="552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ДИСЦИПЛИНАРНЫЕ</a:t>
          </a:r>
          <a:endParaRPr lang="ru-RU" sz="1000" kern="1200" dirty="0"/>
        </a:p>
      </dsp:txBody>
      <dsp:txXfrm>
        <a:off x="4832381" y="61876"/>
        <a:ext cx="1636305" cy="368176"/>
      </dsp:txXfrm>
    </dsp:sp>
    <dsp:sp modelId="{81DC3BA5-36EE-4846-A539-A59F1598DC4E}">
      <dsp:nvSpPr>
        <dsp:cNvPr id="0" name=""/>
        <dsp:cNvSpPr/>
      </dsp:nvSpPr>
      <dsp:spPr>
        <a:xfrm>
          <a:off x="4735895" y="720231"/>
          <a:ext cx="1687080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Опоздание на урок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Пропуск занятий в колледже  без уважительной причины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Нарушение Устава </a:t>
          </a:r>
          <a:r>
            <a:rPr lang="ru-RU" sz="1400" kern="1200" dirty="0" smtClean="0"/>
            <a:t>школы</a:t>
          </a:r>
          <a:endParaRPr lang="ru-RU" sz="1400" kern="1200" dirty="0"/>
        </a:p>
      </dsp:txBody>
      <dsp:txXfrm>
        <a:off x="4735895" y="720231"/>
        <a:ext cx="1687080" cy="2520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06F320-F91D-44E6-AE7B-53F8A9C4EDC3}">
      <dsp:nvSpPr>
        <dsp:cNvPr id="0" name=""/>
        <dsp:cNvSpPr/>
      </dsp:nvSpPr>
      <dsp:spPr>
        <a:xfrm>
          <a:off x="0" y="0"/>
          <a:ext cx="7526070" cy="220319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 это виновно совершенное общественно опасное деяние, запрещенное Уголовным Кодексом под угрозой наказания.</a:t>
          </a:r>
          <a:endParaRPr lang="ru-RU" sz="3300" kern="1200" dirty="0"/>
        </a:p>
      </dsp:txBody>
      <dsp:txXfrm>
        <a:off x="0" y="0"/>
        <a:ext cx="7526070" cy="220319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F639F0-EAA6-4A3F-9E1E-56958CC0AA59}">
      <dsp:nvSpPr>
        <dsp:cNvPr id="0" name=""/>
        <dsp:cNvSpPr/>
      </dsp:nvSpPr>
      <dsp:spPr>
        <a:xfrm>
          <a:off x="2691365" y="32611"/>
          <a:ext cx="4079557" cy="8006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smtClean="0"/>
            <a:t>НАКАЗАНИЕ СРОКОМ НЕ БОЛЕЕ 2 ЛЕТ</a:t>
          </a:r>
          <a:endParaRPr lang="ru-RU" sz="2200" b="1" kern="1200" dirty="0"/>
        </a:p>
      </dsp:txBody>
      <dsp:txXfrm>
        <a:off x="2691365" y="32611"/>
        <a:ext cx="4079557" cy="800664"/>
      </dsp:txXfrm>
    </dsp:sp>
    <dsp:sp modelId="{EA036627-A495-40F9-A055-92CFFEA398D8}">
      <dsp:nvSpPr>
        <dsp:cNvPr id="0" name=""/>
        <dsp:cNvSpPr/>
      </dsp:nvSpPr>
      <dsp:spPr>
        <a:xfrm>
          <a:off x="0" y="1009"/>
          <a:ext cx="2719704" cy="80066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ПРЕСТУПЛЕНИЯ НЕБОЛЬШОЙ ТЯЖЕСТИ</a:t>
          </a:r>
          <a:endParaRPr lang="ru-RU" sz="1600" b="1" kern="1200" dirty="0"/>
        </a:p>
      </dsp:txBody>
      <dsp:txXfrm>
        <a:off x="0" y="1009"/>
        <a:ext cx="2719704" cy="800664"/>
      </dsp:txXfrm>
    </dsp:sp>
    <dsp:sp modelId="{AAEF9FB4-FC14-43D1-AEBA-2FB99B47E9AE}">
      <dsp:nvSpPr>
        <dsp:cNvPr id="0" name=""/>
        <dsp:cNvSpPr/>
      </dsp:nvSpPr>
      <dsp:spPr>
        <a:xfrm>
          <a:off x="2719704" y="881739"/>
          <a:ext cx="4079557" cy="8006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СРОК НАКАЗАНИЯ НЕ БОЛЕЕ 5 ЛЕТ</a:t>
          </a:r>
          <a:endParaRPr lang="ru-RU" sz="2200" b="1" kern="1200" dirty="0"/>
        </a:p>
      </dsp:txBody>
      <dsp:txXfrm>
        <a:off x="2719704" y="881739"/>
        <a:ext cx="4079557" cy="800664"/>
      </dsp:txXfrm>
    </dsp:sp>
    <dsp:sp modelId="{44C7E98F-4871-405A-B3AA-99D0BF3FD88E}">
      <dsp:nvSpPr>
        <dsp:cNvPr id="0" name=""/>
        <dsp:cNvSpPr/>
      </dsp:nvSpPr>
      <dsp:spPr>
        <a:xfrm>
          <a:off x="0" y="881739"/>
          <a:ext cx="2719704" cy="80066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ПРЕСТУПЛЕНИЯ СРЕДНЕЙ ТЯЖЕСТИ</a:t>
          </a:r>
          <a:endParaRPr lang="ru-RU" sz="1600" b="1" kern="1200" dirty="0"/>
        </a:p>
      </dsp:txBody>
      <dsp:txXfrm>
        <a:off x="0" y="881739"/>
        <a:ext cx="2719704" cy="800664"/>
      </dsp:txXfrm>
    </dsp:sp>
    <dsp:sp modelId="{FE067716-CCC8-4A85-AB69-983F77629006}">
      <dsp:nvSpPr>
        <dsp:cNvPr id="0" name=""/>
        <dsp:cNvSpPr/>
      </dsp:nvSpPr>
      <dsp:spPr>
        <a:xfrm>
          <a:off x="2719704" y="1762470"/>
          <a:ext cx="4079557" cy="8006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smtClean="0"/>
            <a:t>НЕ БОЛЕЕ 10 ЛЕТ</a:t>
          </a:r>
          <a:endParaRPr lang="ru-RU" sz="2200" b="1" kern="1200" dirty="0"/>
        </a:p>
      </dsp:txBody>
      <dsp:txXfrm>
        <a:off x="2719704" y="1762470"/>
        <a:ext cx="4079557" cy="800664"/>
      </dsp:txXfrm>
    </dsp:sp>
    <dsp:sp modelId="{B4783F11-AA0F-4BC8-A781-E998758D2E88}">
      <dsp:nvSpPr>
        <dsp:cNvPr id="0" name=""/>
        <dsp:cNvSpPr/>
      </dsp:nvSpPr>
      <dsp:spPr>
        <a:xfrm>
          <a:off x="0" y="1762470"/>
          <a:ext cx="2719704" cy="80066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ТЯЖКИЕ ПРЕСТУПЛЕНИЯ</a:t>
          </a:r>
          <a:endParaRPr lang="ru-RU" sz="1600" b="1" kern="1200" dirty="0"/>
        </a:p>
      </dsp:txBody>
      <dsp:txXfrm>
        <a:off x="0" y="1762470"/>
        <a:ext cx="2719704" cy="800664"/>
      </dsp:txXfrm>
    </dsp:sp>
    <dsp:sp modelId="{B953BAB6-7D6D-4A8C-8379-B072D0ED6463}">
      <dsp:nvSpPr>
        <dsp:cNvPr id="0" name=""/>
        <dsp:cNvSpPr/>
      </dsp:nvSpPr>
      <dsp:spPr>
        <a:xfrm>
          <a:off x="2719704" y="2643201"/>
          <a:ext cx="4079557" cy="8006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smtClean="0"/>
            <a:t>СВЫШЕ 10 ЛЕТ ИЛИ БОЛЕЕ СТРОГОЕ</a:t>
          </a:r>
          <a:endParaRPr lang="ru-RU" sz="2200" b="1" kern="1200" dirty="0"/>
        </a:p>
      </dsp:txBody>
      <dsp:txXfrm>
        <a:off x="2719704" y="2643201"/>
        <a:ext cx="4079557" cy="800664"/>
      </dsp:txXfrm>
    </dsp:sp>
    <dsp:sp modelId="{2E4143B6-2C2F-49F0-8C45-96E0494CD169}">
      <dsp:nvSpPr>
        <dsp:cNvPr id="0" name=""/>
        <dsp:cNvSpPr/>
      </dsp:nvSpPr>
      <dsp:spPr>
        <a:xfrm>
          <a:off x="0" y="2642568"/>
          <a:ext cx="2719704" cy="80066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ОСОБО ТЯЖКИЕ ПРЕСТУПЛЕНИЯ</a:t>
          </a:r>
          <a:endParaRPr lang="ru-RU" sz="1600" b="1" kern="1200" dirty="0"/>
        </a:p>
      </dsp:txBody>
      <dsp:txXfrm>
        <a:off x="0" y="2642568"/>
        <a:ext cx="2719704" cy="80066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DB9CFE-C90C-4858-9C15-3F1D531F3801}">
      <dsp:nvSpPr>
        <dsp:cNvPr id="0" name=""/>
        <dsp:cNvSpPr/>
      </dsp:nvSpPr>
      <dsp:spPr>
        <a:xfrm rot="5400000">
          <a:off x="968988" y="-6323"/>
          <a:ext cx="121206" cy="19416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6BB9F-BBF3-43E8-9B5C-30F66E2CC070}">
      <dsp:nvSpPr>
        <dsp:cNvPr id="0" name=""/>
        <dsp:cNvSpPr/>
      </dsp:nvSpPr>
      <dsp:spPr>
        <a:xfrm>
          <a:off x="5191" y="144015"/>
          <a:ext cx="916460" cy="1944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Штраф </a:t>
          </a:r>
          <a:endParaRPr lang="ru-RU" sz="1600" kern="1200" dirty="0"/>
        </a:p>
      </dsp:txBody>
      <dsp:txXfrm>
        <a:off x="5191" y="144015"/>
        <a:ext cx="916460" cy="1944217"/>
      </dsp:txXfrm>
    </dsp:sp>
    <dsp:sp modelId="{DD5A8036-9213-4BA3-A6ED-D047115F35D4}">
      <dsp:nvSpPr>
        <dsp:cNvPr id="0" name=""/>
        <dsp:cNvSpPr/>
      </dsp:nvSpPr>
      <dsp:spPr>
        <a:xfrm>
          <a:off x="1026457" y="144015"/>
          <a:ext cx="816274" cy="1944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Обязательные работы </a:t>
          </a:r>
          <a:endParaRPr lang="ru-RU" sz="1600" kern="1200" dirty="0"/>
        </a:p>
      </dsp:txBody>
      <dsp:txXfrm>
        <a:off x="1026457" y="144015"/>
        <a:ext cx="816274" cy="1944217"/>
      </dsp:txXfrm>
    </dsp:sp>
    <dsp:sp modelId="{56D4C3F6-1938-4696-A3D7-28C837C2249C}">
      <dsp:nvSpPr>
        <dsp:cNvPr id="0" name=""/>
        <dsp:cNvSpPr/>
      </dsp:nvSpPr>
      <dsp:spPr>
        <a:xfrm>
          <a:off x="1947537" y="144015"/>
          <a:ext cx="769797" cy="1944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Исправительные работы  </a:t>
          </a:r>
          <a:endParaRPr lang="ru-RU" sz="1600" kern="1200" dirty="0"/>
        </a:p>
      </dsp:txBody>
      <dsp:txXfrm>
        <a:off x="1947537" y="144015"/>
        <a:ext cx="769797" cy="1944217"/>
      </dsp:txXfrm>
    </dsp:sp>
    <dsp:sp modelId="{4E01E609-E0BA-4514-9CF8-BCAFFEE90430}">
      <dsp:nvSpPr>
        <dsp:cNvPr id="0" name=""/>
        <dsp:cNvSpPr/>
      </dsp:nvSpPr>
      <dsp:spPr>
        <a:xfrm>
          <a:off x="2822140" y="144015"/>
          <a:ext cx="934671" cy="1944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Конфискация имущества  </a:t>
          </a:r>
          <a:endParaRPr lang="ru-RU" sz="1600" kern="1200" dirty="0"/>
        </a:p>
      </dsp:txBody>
      <dsp:txXfrm>
        <a:off x="2822140" y="144015"/>
        <a:ext cx="934671" cy="1944217"/>
      </dsp:txXfrm>
    </dsp:sp>
    <dsp:sp modelId="{FB364375-EA4F-45B3-A9F7-9FCF83E19501}">
      <dsp:nvSpPr>
        <dsp:cNvPr id="0" name=""/>
        <dsp:cNvSpPr/>
      </dsp:nvSpPr>
      <dsp:spPr>
        <a:xfrm>
          <a:off x="3861617" y="144015"/>
          <a:ext cx="916573" cy="1944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Ограничение свободы </a:t>
          </a:r>
          <a:endParaRPr lang="ru-RU" sz="1600" kern="1200" dirty="0"/>
        </a:p>
      </dsp:txBody>
      <dsp:txXfrm>
        <a:off x="3861617" y="144015"/>
        <a:ext cx="916573" cy="1944217"/>
      </dsp:txXfrm>
    </dsp:sp>
    <dsp:sp modelId="{04682D5B-129B-4D21-89CB-ECD8AD3B00D7}">
      <dsp:nvSpPr>
        <dsp:cNvPr id="0" name=""/>
        <dsp:cNvSpPr/>
      </dsp:nvSpPr>
      <dsp:spPr>
        <a:xfrm>
          <a:off x="4882996" y="144015"/>
          <a:ext cx="928445" cy="1944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Арест  </a:t>
          </a:r>
          <a:endParaRPr lang="ru-RU" sz="1600" kern="1200" dirty="0"/>
        </a:p>
      </dsp:txBody>
      <dsp:txXfrm>
        <a:off x="4882996" y="144015"/>
        <a:ext cx="928445" cy="1944217"/>
      </dsp:txXfrm>
    </dsp:sp>
    <dsp:sp modelId="{9A537458-A81A-4023-94FC-3198FA61497B}">
      <dsp:nvSpPr>
        <dsp:cNvPr id="0" name=""/>
        <dsp:cNvSpPr/>
      </dsp:nvSpPr>
      <dsp:spPr>
        <a:xfrm>
          <a:off x="5916247" y="144015"/>
          <a:ext cx="926886" cy="1944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Лишение свободы на определенный срок </a:t>
          </a:r>
          <a:endParaRPr lang="ru-RU" sz="1600" kern="1200" dirty="0"/>
        </a:p>
      </dsp:txBody>
      <dsp:txXfrm>
        <a:off x="5916247" y="144015"/>
        <a:ext cx="926886" cy="1944217"/>
      </dsp:txXfrm>
    </dsp:sp>
    <dsp:sp modelId="{715B49C9-FB35-4C09-9B32-7A95D8165F60}">
      <dsp:nvSpPr>
        <dsp:cNvPr id="0" name=""/>
        <dsp:cNvSpPr/>
      </dsp:nvSpPr>
      <dsp:spPr>
        <a:xfrm>
          <a:off x="6947939" y="144015"/>
          <a:ext cx="823732" cy="1944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Пожизненное лишение свободы  </a:t>
          </a:r>
          <a:endParaRPr lang="ru-RU" sz="1600" kern="1200" dirty="0"/>
        </a:p>
      </dsp:txBody>
      <dsp:txXfrm>
        <a:off x="6947939" y="144015"/>
        <a:ext cx="823732" cy="194421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5D225F-08B0-4BF4-8319-E88AE8A7B8A3}">
      <dsp:nvSpPr>
        <dsp:cNvPr id="0" name=""/>
        <dsp:cNvSpPr/>
      </dsp:nvSpPr>
      <dsp:spPr>
        <a:xfrm>
          <a:off x="0" y="1926"/>
          <a:ext cx="6799262" cy="23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Убийство</a:t>
          </a:r>
          <a:endParaRPr lang="ru-RU" sz="1600" kern="1200" dirty="0"/>
        </a:p>
      </dsp:txBody>
      <dsp:txXfrm>
        <a:off x="0" y="1926"/>
        <a:ext cx="6799262" cy="237182"/>
      </dsp:txXfrm>
    </dsp:sp>
    <dsp:sp modelId="{3AF67BC5-04E1-488D-9F68-899BA1F47EE3}">
      <dsp:nvSpPr>
        <dsp:cNvPr id="0" name=""/>
        <dsp:cNvSpPr/>
      </dsp:nvSpPr>
      <dsp:spPr>
        <a:xfrm>
          <a:off x="0" y="248375"/>
          <a:ext cx="6799262" cy="23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Умышленное причинение тяжкого, среднего вреда здоровью</a:t>
          </a:r>
        </a:p>
      </dsp:txBody>
      <dsp:txXfrm>
        <a:off x="0" y="248375"/>
        <a:ext cx="6799262" cy="237182"/>
      </dsp:txXfrm>
    </dsp:sp>
    <dsp:sp modelId="{DDA7777F-E040-446A-93F9-A9DE21A09EEF}">
      <dsp:nvSpPr>
        <dsp:cNvPr id="0" name=""/>
        <dsp:cNvSpPr/>
      </dsp:nvSpPr>
      <dsp:spPr>
        <a:xfrm>
          <a:off x="0" y="494824"/>
          <a:ext cx="6799262" cy="23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Похищение человека</a:t>
          </a:r>
        </a:p>
      </dsp:txBody>
      <dsp:txXfrm>
        <a:off x="0" y="494824"/>
        <a:ext cx="6799262" cy="237182"/>
      </dsp:txXfrm>
    </dsp:sp>
    <dsp:sp modelId="{4DBFF579-1823-48F0-8134-33524C83E708}">
      <dsp:nvSpPr>
        <dsp:cNvPr id="0" name=""/>
        <dsp:cNvSpPr/>
      </dsp:nvSpPr>
      <dsp:spPr>
        <a:xfrm>
          <a:off x="0" y="741274"/>
          <a:ext cx="6799262" cy="23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Изнасилование</a:t>
          </a:r>
        </a:p>
      </dsp:txBody>
      <dsp:txXfrm>
        <a:off x="0" y="741274"/>
        <a:ext cx="6799262" cy="237182"/>
      </dsp:txXfrm>
    </dsp:sp>
    <dsp:sp modelId="{D023FB2B-1D85-4FC2-BF3C-4B06760748E7}">
      <dsp:nvSpPr>
        <dsp:cNvPr id="0" name=""/>
        <dsp:cNvSpPr/>
      </dsp:nvSpPr>
      <dsp:spPr>
        <a:xfrm>
          <a:off x="0" y="987723"/>
          <a:ext cx="6799262" cy="23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Кража, разбой, вымогательство</a:t>
          </a:r>
        </a:p>
      </dsp:txBody>
      <dsp:txXfrm>
        <a:off x="0" y="987723"/>
        <a:ext cx="6799262" cy="237182"/>
      </dsp:txXfrm>
    </dsp:sp>
    <dsp:sp modelId="{9C08BA60-0C35-4308-804C-3CA943922635}">
      <dsp:nvSpPr>
        <dsp:cNvPr id="0" name=""/>
        <dsp:cNvSpPr/>
      </dsp:nvSpPr>
      <dsp:spPr>
        <a:xfrm>
          <a:off x="0" y="1234172"/>
          <a:ext cx="6799262" cy="23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Умышленное уничтожение или повреждение чужого имущества</a:t>
          </a:r>
        </a:p>
      </dsp:txBody>
      <dsp:txXfrm>
        <a:off x="0" y="1234172"/>
        <a:ext cx="6799262" cy="237182"/>
      </dsp:txXfrm>
    </dsp:sp>
    <dsp:sp modelId="{7F85D9DE-D9E0-40FF-A632-B2A3572D722A}">
      <dsp:nvSpPr>
        <dsp:cNvPr id="0" name=""/>
        <dsp:cNvSpPr/>
      </dsp:nvSpPr>
      <dsp:spPr>
        <a:xfrm>
          <a:off x="0" y="1480621"/>
          <a:ext cx="6799262" cy="23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Неправомерное завладение транспортного средства без цели хищения</a:t>
          </a:r>
        </a:p>
      </dsp:txBody>
      <dsp:txXfrm>
        <a:off x="0" y="1480621"/>
        <a:ext cx="6799262" cy="237182"/>
      </dsp:txXfrm>
    </dsp:sp>
    <dsp:sp modelId="{AB2D4FAA-748B-48A6-890A-A1CEA0BF650C}">
      <dsp:nvSpPr>
        <dsp:cNvPr id="0" name=""/>
        <dsp:cNvSpPr/>
      </dsp:nvSpPr>
      <dsp:spPr>
        <a:xfrm>
          <a:off x="0" y="1727071"/>
          <a:ext cx="6799262" cy="23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Хулиганство при отягчающих обстоятельствах</a:t>
          </a:r>
        </a:p>
      </dsp:txBody>
      <dsp:txXfrm>
        <a:off x="0" y="1727071"/>
        <a:ext cx="6799262" cy="237182"/>
      </dsp:txXfrm>
    </dsp:sp>
    <dsp:sp modelId="{E395EC45-E957-4F95-9D54-073191865E6B}">
      <dsp:nvSpPr>
        <dsp:cNvPr id="0" name=""/>
        <dsp:cNvSpPr/>
      </dsp:nvSpPr>
      <dsp:spPr>
        <a:xfrm>
          <a:off x="0" y="1973520"/>
          <a:ext cx="6799262" cy="23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Терроризм</a:t>
          </a:r>
        </a:p>
      </dsp:txBody>
      <dsp:txXfrm>
        <a:off x="0" y="1973520"/>
        <a:ext cx="6799262" cy="237182"/>
      </dsp:txXfrm>
    </dsp:sp>
    <dsp:sp modelId="{5F4C81C4-A5B2-4934-A377-B45F399B9916}">
      <dsp:nvSpPr>
        <dsp:cNvPr id="0" name=""/>
        <dsp:cNvSpPr/>
      </dsp:nvSpPr>
      <dsp:spPr>
        <a:xfrm>
          <a:off x="0" y="2219969"/>
          <a:ext cx="6799262" cy="23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Вандализм</a:t>
          </a:r>
        </a:p>
      </dsp:txBody>
      <dsp:txXfrm>
        <a:off x="0" y="2219969"/>
        <a:ext cx="6799262" cy="237182"/>
      </dsp:txXfrm>
    </dsp:sp>
    <dsp:sp modelId="{4D02D6C4-B6AE-49CA-B6A3-93F808AC05A1}">
      <dsp:nvSpPr>
        <dsp:cNvPr id="0" name=""/>
        <dsp:cNvSpPr/>
      </dsp:nvSpPr>
      <dsp:spPr>
        <a:xfrm>
          <a:off x="0" y="2466418"/>
          <a:ext cx="6799262" cy="23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Заведомо ложное сообщение об акте терроризма</a:t>
          </a:r>
        </a:p>
      </dsp:txBody>
      <dsp:txXfrm>
        <a:off x="0" y="2466418"/>
        <a:ext cx="6799262" cy="237182"/>
      </dsp:txXfrm>
    </dsp:sp>
    <dsp:sp modelId="{17E89CC5-DEB3-41A4-BA49-269085348AB7}">
      <dsp:nvSpPr>
        <dsp:cNvPr id="0" name=""/>
        <dsp:cNvSpPr/>
      </dsp:nvSpPr>
      <dsp:spPr>
        <a:xfrm>
          <a:off x="0" y="2712868"/>
          <a:ext cx="6799262" cy="23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Хищение либо вымогательство оружия, боеприпасов</a:t>
          </a:r>
        </a:p>
      </dsp:txBody>
      <dsp:txXfrm>
        <a:off x="0" y="2712868"/>
        <a:ext cx="6799262" cy="237182"/>
      </dsp:txXfrm>
    </dsp:sp>
    <dsp:sp modelId="{1A2EBBD8-9E62-4FDD-81DF-1BFF9A8B573C}">
      <dsp:nvSpPr>
        <dsp:cNvPr id="0" name=""/>
        <dsp:cNvSpPr/>
      </dsp:nvSpPr>
      <dsp:spPr>
        <a:xfrm>
          <a:off x="0" y="2959317"/>
          <a:ext cx="6799262" cy="23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Хищение либо вымогательство наркотических средств или психотропных веществ</a:t>
          </a:r>
        </a:p>
      </dsp:txBody>
      <dsp:txXfrm>
        <a:off x="0" y="2959317"/>
        <a:ext cx="6799262" cy="237182"/>
      </dsp:txXfrm>
    </dsp:sp>
    <dsp:sp modelId="{FBF82376-2598-4B01-A28B-F2CCB6E5AA6A}">
      <dsp:nvSpPr>
        <dsp:cNvPr id="0" name=""/>
        <dsp:cNvSpPr/>
      </dsp:nvSpPr>
      <dsp:spPr>
        <a:xfrm>
          <a:off x="0" y="3205766"/>
          <a:ext cx="6799262" cy="23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Приведение в негодность транспортных средств или путей сообщения</a:t>
          </a:r>
        </a:p>
      </dsp:txBody>
      <dsp:txXfrm>
        <a:off x="0" y="3205766"/>
        <a:ext cx="6799262" cy="237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0105-699E-4E6B-B726-2C143DB65201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73B80-0146-410D-BA4D-6A43DF1039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045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8F4EC-183B-4791-A2ED-8D2833784A15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513D1-8C7E-48C2-AE9F-FB6DCE0FA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7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513D1-8C7E-48C2-AE9F-FB6DCE0FA38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13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513D1-8C7E-48C2-AE9F-FB6DCE0FA38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35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513D1-8C7E-48C2-AE9F-FB6DCE0FA38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03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28915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847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253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3809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842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9853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561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23513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95145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4891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5650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14021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8853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21652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9210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53149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7608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99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booksiti.net.ru/books/image/54000005340.jpg" TargetMode="Externa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нститу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540761"/>
            <a:ext cx="1419083" cy="199124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4200000">
              <a:rot lat="20375999" lon="1938000" rev="20711998"/>
            </a:camera>
            <a:lightRig rig="soft" dir="t">
              <a:rot lat="0" lon="0" rev="0"/>
            </a:lightRig>
          </a:scene3d>
          <a:sp3d prstMaterial="metal">
            <a:bevelT w="203200" h="50800" prst="softRound"/>
          </a:sp3d>
        </p:spPr>
      </p:pic>
      <p:pic>
        <p:nvPicPr>
          <p:cNvPr id="6" name="Рисунок 5" descr="у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653872"/>
            <a:ext cx="1177266" cy="1836535"/>
          </a:xfrm>
          <a:prstGeom prst="rect">
            <a:avLst/>
          </a:prstGeom>
          <a:ln>
            <a:noFill/>
          </a:ln>
          <a:effectLst/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 descr="адм кодек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509120"/>
            <a:ext cx="1462662" cy="187220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4800000">
              <a:rot lat="20699999" lon="2700000" rev="20399999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5" descr="Картинка 35 из 19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705198"/>
            <a:ext cx="1182399" cy="182680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928934"/>
            <a:ext cx="8643998" cy="131445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ПРОСТУПОК</a:t>
            </a:r>
            <a:b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ПРАВОНАРУШЕНИЕ ПРЕСТУПЛЕНИЕ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16632"/>
            <a:ext cx="5857916" cy="80726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Гораздо лучше предупреждать преступления, нежели их наказывать.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1B06BA"/>
                </a:solidFill>
              </a:rPr>
              <a:t>Екатерина Великая</a:t>
            </a:r>
            <a:endParaRPr lang="ru-RU" sz="2000" b="1" dirty="0">
              <a:solidFill>
                <a:srgbClr val="1B06BA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Уголовная ответственность наступает с 14 лет за: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4427912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Только слабые совершают преступления: сильному и счастливому они ни к чему.</a:t>
            </a:r>
          </a:p>
          <a:p>
            <a:pPr algn="r">
              <a:buNone/>
            </a:pPr>
            <a:r>
              <a:rPr lang="ru-RU" sz="5400" b="1" i="1" dirty="0" smtClean="0">
                <a:solidFill>
                  <a:srgbClr val="1B06BA"/>
                </a:solidFill>
              </a:rPr>
              <a:t>Вольтер</a:t>
            </a:r>
            <a:endParaRPr lang="ru-RU" sz="5400" b="1" i="1" dirty="0">
              <a:solidFill>
                <a:srgbClr val="1B06BA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412776"/>
            <a:ext cx="571504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ПРАВОНАРУШЕНИЕ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0962269"/>
              </p:ext>
            </p:extLst>
          </p:nvPr>
        </p:nvGraphicFramePr>
        <p:xfrm>
          <a:off x="971600" y="2996952"/>
          <a:ext cx="7258072" cy="319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40768"/>
            <a:ext cx="6798734" cy="130386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ПРАВОНАРУШЕНИЕ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ВИДЫ ПРАВОНАРУШЕНИЙ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4067932"/>
              </p:ext>
            </p:extLst>
          </p:nvPr>
        </p:nvGraphicFramePr>
        <p:xfrm>
          <a:off x="357158" y="2643183"/>
          <a:ext cx="822960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лево 2"/>
          <p:cNvSpPr/>
          <p:nvPr/>
        </p:nvSpPr>
        <p:spPr>
          <a:xfrm rot="18737437">
            <a:off x="2766212" y="2566501"/>
            <a:ext cx="1080120" cy="6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3642678">
            <a:off x="5431531" y="2555777"/>
            <a:ext cx="1080120" cy="6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ПРОСТУПОК</a:t>
            </a:r>
            <a:endParaRPr lang="ru-RU" sz="5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7029159"/>
              </p:ext>
            </p:extLst>
          </p:nvPr>
        </p:nvGraphicFramePr>
        <p:xfrm>
          <a:off x="1439652" y="2996952"/>
          <a:ext cx="64294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80349"/>
              </p:ext>
            </p:extLst>
          </p:nvPr>
        </p:nvGraphicFramePr>
        <p:xfrm>
          <a:off x="899592" y="2564903"/>
          <a:ext cx="7327649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граждански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2838287"/>
            <a:ext cx="648072" cy="938000"/>
          </a:xfrm>
          <a:prstGeom prst="rect">
            <a:avLst/>
          </a:prstGeom>
        </p:spPr>
      </p:pic>
      <p:pic>
        <p:nvPicPr>
          <p:cNvPr id="6" name="Рисунок 5" descr="устав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2996952"/>
            <a:ext cx="606046" cy="862373"/>
          </a:xfrm>
          <a:prstGeom prst="rect">
            <a:avLst/>
          </a:prstGeom>
          <a:scene3d>
            <a:camera prst="orthographicFront">
              <a:rot lat="252514" lon="1479943" rev="21055224"/>
            </a:camera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798734" cy="130386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ВИДЫ ПРОСТУПКОВ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адм кодекс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59632" y="2996952"/>
            <a:ext cx="705637" cy="90321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4800000">
              <a:rot lat="21382376" lon="21345567" rev="329841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ПРЕСТУПЛЕНИЕ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9013549"/>
              </p:ext>
            </p:extLst>
          </p:nvPr>
        </p:nvGraphicFramePr>
        <p:xfrm>
          <a:off x="755576" y="2852936"/>
          <a:ext cx="7526070" cy="221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798734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НАКАЗАНИЯ ЗА ПРЕСТУПЛЕНИЯ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12776"/>
            <a:ext cx="6186502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ВИДЫ НАКАЗАНИЙ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9518180"/>
              </p:ext>
            </p:extLst>
          </p:nvPr>
        </p:nvGraphicFramePr>
        <p:xfrm>
          <a:off x="683568" y="2420888"/>
          <a:ext cx="7776864" cy="223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415</TotalTime>
  <Words>297</Words>
  <Application>Microsoft Office PowerPoint</Application>
  <PresentationFormat>Экран (4:3)</PresentationFormat>
  <Paragraphs>73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ПРОСТУПОК ПРАВОНАРУШЕНИЕ ПРЕСТУПЛЕНИЕ</vt:lpstr>
      <vt:lpstr>ПРАВОНАРУШЕНИЕ</vt:lpstr>
      <vt:lpstr>ПРАВОНАРУШЕНИЕ</vt:lpstr>
      <vt:lpstr>ВИДЫ ПРАВОНАРУШЕНИЙ</vt:lpstr>
      <vt:lpstr>ПРОСТУПОК</vt:lpstr>
      <vt:lpstr>ВИДЫ ПРОСТУПКОВ</vt:lpstr>
      <vt:lpstr>ПРЕСТУПЛЕНИЕ</vt:lpstr>
      <vt:lpstr>НАКАЗАНИЯ ЗА ПРЕСТУПЛЕНИЯ</vt:lpstr>
      <vt:lpstr>ВИДЫ НАКАЗАНИЙ</vt:lpstr>
      <vt:lpstr>Уголовная ответственность наступает с 14 лет за: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ПРОСТУПОК. ПРАВОНАРУШЕНИЕ. ПРЕСТУПЛЕНИЕ</dc:title>
  <dc:creator>House</dc:creator>
  <cp:lastModifiedBy>школа 58</cp:lastModifiedBy>
  <cp:revision>50</cp:revision>
  <dcterms:modified xsi:type="dcterms:W3CDTF">2024-02-19T04:30:59Z</dcterms:modified>
</cp:coreProperties>
</file>